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3E31C-63E4-4D29-9605-7AC754273241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D2490-5062-4F60-86DF-4C318865B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0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5497F-2672-98A9-9D81-3B06F01EE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DA7CEA-8093-3A5A-1BCB-2D33F0A23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01C21-2B0A-4A2E-2BCF-DE1017FA4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76F1E-30B1-4DAF-8426-0B9D0097D719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A3323-C9EF-7A90-D671-A7B938110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32E30-4178-2155-2EE3-9171AABD6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D2398-87AA-4D22-8FB7-064FDEA42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62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3ED5-46C1-27FE-F82C-B3A8897B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D6F337-7AE3-BFAA-4DEE-B9E77A60A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6F4CB-10CA-8D18-75CA-0D6AC89B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76F1E-30B1-4DAF-8426-0B9D0097D719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9FC9D-B71E-FC7F-C9FB-09C49F661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30BBE-6772-F143-E6D4-8EDBA0F2A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D2398-87AA-4D22-8FB7-064FDEA42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1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128344-38F3-FAE4-21CB-805563F48D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75684F-7208-8D84-94E9-9C20E9D86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828A7-FEF6-766B-0EB6-36DB470EB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76F1E-30B1-4DAF-8426-0B9D0097D719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1A5ED-B301-97BA-88C9-C31309727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25284-82E6-B9A6-2F64-3874BBA7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D2398-87AA-4D22-8FB7-064FDEA42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3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2ACD-8DDA-A083-8F86-B3976994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2E19A-22BC-79AA-BA85-E8EDAB7B6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EC41A-F800-7979-7E15-1321C8C62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76F1E-30B1-4DAF-8426-0B9D0097D719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F972E-28DA-7AB8-69A0-AE133214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06A40-8453-AE3A-A84A-43072FFC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D2398-87AA-4D22-8FB7-064FDEA42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71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72883-0B4E-4101-43F6-5902B1E9E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57E5D-EA96-4FAC-3334-83E14F677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4E62E-F380-7B50-D0E1-5187AF083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76F1E-30B1-4DAF-8426-0B9D0097D719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89F0A-6521-AEFF-9508-9B74A8DFD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B5B07-65B2-C82E-6584-5620146D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D2398-87AA-4D22-8FB7-064FDEA42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06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AD7BB-F989-70BF-6C31-1510351F2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8A593-6B4F-13C2-339B-D4A131C41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4FAAC-ED9E-A8B2-36D3-22E263AEE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56A46-EFDC-A7B6-AE4C-8129D241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76F1E-30B1-4DAF-8426-0B9D0097D719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50212-B121-48F8-B4A3-C85068DD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EF09D-B8A0-C6D6-2E10-60BDFC842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D2398-87AA-4D22-8FB7-064FDEA42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03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96EC-8362-FD28-80F9-8124BCF2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5ECF8-E106-2979-586D-F756FC553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E3AC2-1609-DCFC-ECFC-F93B445EB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B4F1B6-10C6-ACEE-07FA-D4B8B80691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74C9FF-7AAE-18A4-8C35-C6378A470D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AB631-F12D-C871-3DAD-1D9A5FF8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76F1E-30B1-4DAF-8426-0B9D0097D719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05C790-070C-8E4F-FAB3-F220880B3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E9222C-D5E9-C6FD-AD7B-0FFF8334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D2398-87AA-4D22-8FB7-064FDEA42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0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F210-302D-CDD2-7199-55EF8AF0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B770CE-6BF4-DB70-F521-3C222970B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76F1E-30B1-4DAF-8426-0B9D0097D719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C8F54-5B84-CD88-4B7D-60341F6FE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7761C-BFBA-7620-B137-C6742DF2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D2398-87AA-4D22-8FB7-064FDEA42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1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3985B-4EB5-45C0-B4C7-6C7155442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76F1E-30B1-4DAF-8426-0B9D0097D719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D9BC81-B232-CEAD-A548-DCF0EACFC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A8593-5659-3313-169C-211FFE66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D2398-87AA-4D22-8FB7-064FDEA42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21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1273-180A-0536-7335-D70300019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F27F6-599E-18FF-61B4-5FF9A4FB3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0BACC-586B-841F-9D76-821C50F03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BD0E3-6574-C309-4733-EE576059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76F1E-30B1-4DAF-8426-0B9D0097D719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AF937-4EEC-E75A-38BC-CE8DC06BC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7D742-8CAB-EF88-D896-F13670719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D2398-87AA-4D22-8FB7-064FDEA42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65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09B0-751A-BFAE-8677-C569E9A45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075B3-7E96-2C14-2ECB-17E2C2615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CA598F-FBB1-4A9E-CCD7-CC4B03434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2945A-8598-5C73-BB3D-780C8D3D2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76F1E-30B1-4DAF-8426-0B9D0097D719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2CE9-7E01-E881-C042-593C328C7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E20BD-91B4-CBF3-E4F6-C9778DB4D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D2398-87AA-4D22-8FB7-064FDEA42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6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B0B4C-13BC-40AB-5688-B604BD21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CEB49-BAEB-F2C7-155D-FB1F3CB6C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8C3CE-03F7-2B30-B6A5-20833940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76F1E-30B1-4DAF-8426-0B9D0097D719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62393-1554-E192-8BDE-0B938DC8B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DDBE7-8746-0832-DE33-8D8DA8AD4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D2398-87AA-4D22-8FB7-064FDEA42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4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microsoft.com/office/2007/relationships/hdphoto" Target="../media/hdphoto1.wdp"/><Relationship Id="rId7" Type="http://schemas.openxmlformats.org/officeDocument/2006/relationships/image" Target="../media/image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eg"/><Relationship Id="rId10" Type="http://schemas.openxmlformats.org/officeDocument/2006/relationships/image" Target="../media/image8.jpeg"/><Relationship Id="rId4" Type="http://schemas.openxmlformats.org/officeDocument/2006/relationships/image" Target="../media/image1.jpg"/><Relationship Id="rId9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microsoft.com/office/2007/relationships/hdphoto" Target="../media/hdphoto2.wdp"/><Relationship Id="rId7" Type="http://schemas.openxmlformats.org/officeDocument/2006/relationships/image" Target="../media/image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eg"/><Relationship Id="rId10" Type="http://schemas.openxmlformats.org/officeDocument/2006/relationships/image" Target="../media/image8.jpeg"/><Relationship Id="rId4" Type="http://schemas.openxmlformats.org/officeDocument/2006/relationships/image" Target="../media/image1.jpg"/><Relationship Id="rId9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microsoft.com/office/2007/relationships/hdphoto" Target="../media/hdphoto3.wdp"/><Relationship Id="rId7" Type="http://schemas.openxmlformats.org/officeDocument/2006/relationships/image" Target="../media/image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eg"/><Relationship Id="rId10" Type="http://schemas.openxmlformats.org/officeDocument/2006/relationships/image" Target="../media/image8.jpeg"/><Relationship Id="rId4" Type="http://schemas.openxmlformats.org/officeDocument/2006/relationships/image" Target="../media/image1.jpg"/><Relationship Id="rId9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microsoft.com/office/2007/relationships/hdphoto" Target="../media/hdphoto4.wdp"/><Relationship Id="rId7" Type="http://schemas.openxmlformats.org/officeDocument/2006/relationships/image" Target="../media/image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eg"/><Relationship Id="rId10" Type="http://schemas.openxmlformats.org/officeDocument/2006/relationships/image" Target="../media/image8.jpeg"/><Relationship Id="rId4" Type="http://schemas.openxmlformats.org/officeDocument/2006/relationships/image" Target="../media/image1.jpg"/><Relationship Id="rId9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microsoft.com/office/2007/relationships/hdphoto" Target="../media/hdphoto5.wdp"/><Relationship Id="rId7" Type="http://schemas.openxmlformats.org/officeDocument/2006/relationships/image" Target="../media/image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eg"/><Relationship Id="rId10" Type="http://schemas.openxmlformats.org/officeDocument/2006/relationships/image" Target="../media/image8.jpeg"/><Relationship Id="rId4" Type="http://schemas.openxmlformats.org/officeDocument/2006/relationships/image" Target="../media/image1.jpg"/><Relationship Id="rId9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microsoft.com/office/2007/relationships/hdphoto" Target="../media/hdphoto6.wdp"/><Relationship Id="rId7" Type="http://schemas.openxmlformats.org/officeDocument/2006/relationships/image" Target="../media/image4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eg"/><Relationship Id="rId10" Type="http://schemas.openxmlformats.org/officeDocument/2006/relationships/image" Target="../media/image8.jpeg"/><Relationship Id="rId4" Type="http://schemas.openxmlformats.org/officeDocument/2006/relationships/image" Target="../media/image1.jpg"/><Relationship Id="rId9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microsoft.com/office/2007/relationships/hdphoto" Target="../media/hdphoto7.wdp"/><Relationship Id="rId7" Type="http://schemas.openxmlformats.org/officeDocument/2006/relationships/image" Target="../media/image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eg"/><Relationship Id="rId10" Type="http://schemas.openxmlformats.org/officeDocument/2006/relationships/image" Target="../media/image8.jpeg"/><Relationship Id="rId4" Type="http://schemas.openxmlformats.org/officeDocument/2006/relationships/image" Target="../media/image1.jpg"/><Relationship Id="rId9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0BA9323-7E10-8974-2A10-56302979B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25535" y="3303458"/>
            <a:ext cx="124408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53BFD97-CB99-0296-3538-0D25CE64A8DC}"/>
              </a:ext>
            </a:extLst>
          </p:cNvPr>
          <p:cNvGrpSpPr/>
          <p:nvPr/>
        </p:nvGrpSpPr>
        <p:grpSpPr>
          <a:xfrm>
            <a:off x="3086078" y="349403"/>
            <a:ext cx="8766398" cy="5999548"/>
            <a:chOff x="3853361" y="1239847"/>
            <a:chExt cx="6410385" cy="4657263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5EB51384-E434-2B90-6E51-1489B356EC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5" t="4655" r="19923" b="-4655"/>
            <a:stretch/>
          </p:blipFill>
          <p:spPr>
            <a:xfrm rot="17316705">
              <a:off x="5254011" y="4581562"/>
              <a:ext cx="960421" cy="1670675"/>
            </a:xfrm>
            <a:custGeom>
              <a:avLst/>
              <a:gdLst>
                <a:gd name="connsiteX0" fmla="*/ 754123 w 960421"/>
                <a:gd name="connsiteY0" fmla="*/ 92361 h 1670675"/>
                <a:gd name="connsiteX1" fmla="*/ 736914 w 960421"/>
                <a:gd name="connsiteY1" fmla="*/ 151936 h 1670675"/>
                <a:gd name="connsiteX2" fmla="*/ 719407 w 960421"/>
                <a:gd name="connsiteY2" fmla="*/ 720101 h 1670675"/>
                <a:gd name="connsiteX3" fmla="*/ 924440 w 960421"/>
                <a:gd name="connsiteY3" fmla="*/ 1250272 h 1670675"/>
                <a:gd name="connsiteX4" fmla="*/ 960421 w 960421"/>
                <a:gd name="connsiteY4" fmla="*/ 1300733 h 1670675"/>
                <a:gd name="connsiteX5" fmla="*/ 431899 w 960421"/>
                <a:gd name="connsiteY5" fmla="*/ 1670675 h 1670675"/>
                <a:gd name="connsiteX6" fmla="*/ 372831 w 960421"/>
                <a:gd name="connsiteY6" fmla="*/ 1670675 h 1670675"/>
                <a:gd name="connsiteX7" fmla="*/ 262851 w 960421"/>
                <a:gd name="connsiteY7" fmla="*/ 1498257 h 1670675"/>
                <a:gd name="connsiteX8" fmla="*/ 30531 w 960421"/>
                <a:gd name="connsiteY8" fmla="*/ 137464 h 1670675"/>
                <a:gd name="connsiteX9" fmla="*/ 62661 w 960421"/>
                <a:gd name="connsiteY9" fmla="*/ 0 h 1670675"/>
                <a:gd name="connsiteX10" fmla="*/ 423625 w 960421"/>
                <a:gd name="connsiteY10" fmla="*/ 0 h 16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0421" h="1670675">
                  <a:moveTo>
                    <a:pt x="754123" y="92361"/>
                  </a:moveTo>
                  <a:lnTo>
                    <a:pt x="736914" y="151936"/>
                  </a:lnTo>
                  <a:cubicBezTo>
                    <a:pt x="694083" y="332961"/>
                    <a:pt x="686148" y="525303"/>
                    <a:pt x="719407" y="720101"/>
                  </a:cubicBezTo>
                  <a:cubicBezTo>
                    <a:pt x="752667" y="914900"/>
                    <a:pt x="823972" y="1093712"/>
                    <a:pt x="924440" y="1250272"/>
                  </a:cubicBezTo>
                  <a:lnTo>
                    <a:pt x="960421" y="1300733"/>
                  </a:lnTo>
                  <a:lnTo>
                    <a:pt x="431899" y="1670675"/>
                  </a:lnTo>
                  <a:lnTo>
                    <a:pt x="372831" y="1670675"/>
                  </a:lnTo>
                  <a:lnTo>
                    <a:pt x="262851" y="1498257"/>
                  </a:lnTo>
                  <a:cubicBezTo>
                    <a:pt x="31248" y="1084503"/>
                    <a:pt x="-50679" y="604622"/>
                    <a:pt x="30531" y="137464"/>
                  </a:cubicBezTo>
                  <a:lnTo>
                    <a:pt x="62661" y="0"/>
                  </a:lnTo>
                  <a:lnTo>
                    <a:pt x="42362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EFC1772-7050-6102-C38E-C352ADCCC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21" r="34960"/>
            <a:stretch>
              <a:fillRect/>
            </a:stretch>
          </p:blipFill>
          <p:spPr>
            <a:xfrm rot="19252145">
              <a:off x="3853361" y="3635182"/>
              <a:ext cx="946708" cy="1658932"/>
            </a:xfrm>
            <a:custGeom>
              <a:avLst/>
              <a:gdLst>
                <a:gd name="connsiteX0" fmla="*/ 390531 w 946708"/>
                <a:gd name="connsiteY0" fmla="*/ 0 h 1658932"/>
                <a:gd name="connsiteX1" fmla="*/ 417225 w 946708"/>
                <a:gd name="connsiteY1" fmla="*/ 0 h 1658932"/>
                <a:gd name="connsiteX2" fmla="*/ 946708 w 946708"/>
                <a:gd name="connsiteY2" fmla="*/ 370263 h 1658932"/>
                <a:gd name="connsiteX3" fmla="*/ 887633 w 946708"/>
                <a:gd name="connsiteY3" fmla="*/ 458899 h 1658932"/>
                <a:gd name="connsiteX4" fmla="*/ 723592 w 946708"/>
                <a:gd name="connsiteY4" fmla="*/ 1526897 h 1658932"/>
                <a:gd name="connsiteX5" fmla="*/ 744991 w 946708"/>
                <a:gd name="connsiteY5" fmla="*/ 1600819 h 1658932"/>
                <a:gd name="connsiteX6" fmla="*/ 550599 w 946708"/>
                <a:gd name="connsiteY6" fmla="*/ 1658932 h 1658932"/>
                <a:gd name="connsiteX7" fmla="*/ 47796 w 946708"/>
                <a:gd name="connsiteY7" fmla="*/ 1658932 h 1658932"/>
                <a:gd name="connsiteX8" fmla="*/ 27302 w 946708"/>
                <a:gd name="connsiteY8" fmla="*/ 1566755 h 1658932"/>
                <a:gd name="connsiteX9" fmla="*/ 269707 w 946708"/>
                <a:gd name="connsiteY9" fmla="*/ 191639 h 165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6708" h="1658932">
                  <a:moveTo>
                    <a:pt x="390531" y="0"/>
                  </a:moveTo>
                  <a:lnTo>
                    <a:pt x="417225" y="0"/>
                  </a:lnTo>
                  <a:lnTo>
                    <a:pt x="946708" y="370263"/>
                  </a:lnTo>
                  <a:lnTo>
                    <a:pt x="887633" y="458899"/>
                  </a:lnTo>
                  <a:cubicBezTo>
                    <a:pt x="694548" y="782362"/>
                    <a:pt x="638271" y="1167310"/>
                    <a:pt x="723592" y="1526897"/>
                  </a:cubicBezTo>
                  <a:lnTo>
                    <a:pt x="744991" y="1600819"/>
                  </a:lnTo>
                  <a:lnTo>
                    <a:pt x="550599" y="1658932"/>
                  </a:lnTo>
                  <a:lnTo>
                    <a:pt x="47796" y="1658932"/>
                  </a:lnTo>
                  <a:lnTo>
                    <a:pt x="27302" y="1566755"/>
                  </a:lnTo>
                  <a:cubicBezTo>
                    <a:pt x="-49229" y="1097212"/>
                    <a:pt x="36255" y="612279"/>
                    <a:pt x="269707" y="191639"/>
                  </a:cubicBez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C5C1FC5-AE3D-D22F-F708-270AB4FC3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8" t="2417" b="19254"/>
            <a:stretch>
              <a:fillRect/>
            </a:stretch>
          </p:blipFill>
          <p:spPr>
            <a:xfrm rot="19252145">
              <a:off x="6286431" y="4595691"/>
              <a:ext cx="1711393" cy="861967"/>
            </a:xfrm>
            <a:custGeom>
              <a:avLst/>
              <a:gdLst>
                <a:gd name="connsiteX0" fmla="*/ 1513798 w 1711393"/>
                <a:gd name="connsiteY0" fmla="*/ 0 h 861967"/>
                <a:gd name="connsiteX1" fmla="*/ 1711393 w 1711393"/>
                <a:gd name="connsiteY1" fmla="*/ 358571 h 861967"/>
                <a:gd name="connsiteX2" fmla="*/ 1711393 w 1711393"/>
                <a:gd name="connsiteY2" fmla="*/ 647040 h 861967"/>
                <a:gd name="connsiteX3" fmla="*/ 1619383 w 1711393"/>
                <a:gd name="connsiteY3" fmla="*/ 692162 h 861967"/>
                <a:gd name="connsiteX4" fmla="*/ 0 w 1711393"/>
                <a:gd name="connsiteY4" fmla="*/ 710555 h 861967"/>
                <a:gd name="connsiteX5" fmla="*/ 268765 w 1711393"/>
                <a:gd name="connsiteY5" fmla="*/ 69653 h 861967"/>
                <a:gd name="connsiteX6" fmla="*/ 339992 w 1711393"/>
                <a:gd name="connsiteY6" fmla="*/ 98796 h 861967"/>
                <a:gd name="connsiteX7" fmla="*/ 1419381 w 1711393"/>
                <a:gd name="connsiteY7" fmla="*/ 49310 h 86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1393" h="861967">
                  <a:moveTo>
                    <a:pt x="1513798" y="0"/>
                  </a:moveTo>
                  <a:lnTo>
                    <a:pt x="1711393" y="358571"/>
                  </a:lnTo>
                  <a:lnTo>
                    <a:pt x="1711393" y="647040"/>
                  </a:lnTo>
                  <a:lnTo>
                    <a:pt x="1619383" y="692162"/>
                  </a:lnTo>
                  <a:cubicBezTo>
                    <a:pt x="1102444" y="910766"/>
                    <a:pt x="519920" y="919803"/>
                    <a:pt x="0" y="710555"/>
                  </a:cubicBezTo>
                  <a:lnTo>
                    <a:pt x="268765" y="69653"/>
                  </a:lnTo>
                  <a:lnTo>
                    <a:pt x="339992" y="98796"/>
                  </a:lnTo>
                  <a:cubicBezTo>
                    <a:pt x="688461" y="221889"/>
                    <a:pt x="1077212" y="206886"/>
                    <a:pt x="1419381" y="49310"/>
                  </a:cubicBez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A16E4D5-C5A3-ED41-6E74-A690DB2D1D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3" t="18762" r="-2523" b="1585"/>
            <a:stretch/>
          </p:blipFill>
          <p:spPr>
            <a:xfrm rot="16992254">
              <a:off x="3454563" y="2477423"/>
              <a:ext cx="1719575" cy="912559"/>
            </a:xfrm>
            <a:custGeom>
              <a:avLst/>
              <a:gdLst>
                <a:gd name="connsiteX0" fmla="*/ 1735618 w 1735618"/>
                <a:gd name="connsiteY0" fmla="*/ 351834 h 921073"/>
                <a:gd name="connsiteX1" fmla="*/ 1735618 w 1735618"/>
                <a:gd name="connsiteY1" fmla="*/ 389949 h 921073"/>
                <a:gd name="connsiteX2" fmla="*/ 1366378 w 1735618"/>
                <a:gd name="connsiteY2" fmla="*/ 921073 h 921073"/>
                <a:gd name="connsiteX3" fmla="*/ 1260775 w 1735618"/>
                <a:gd name="connsiteY3" fmla="*/ 854032 h 921073"/>
                <a:gd name="connsiteX4" fmla="*/ 441658 w 1735618"/>
                <a:gd name="connsiteY4" fmla="*/ 670234 h 921073"/>
                <a:gd name="connsiteX5" fmla="*/ 155151 w 1735618"/>
                <a:gd name="connsiteY5" fmla="*/ 720843 h 921073"/>
                <a:gd name="connsiteX6" fmla="*/ 121435 w 1735618"/>
                <a:gd name="connsiteY6" fmla="*/ 732225 h 921073"/>
                <a:gd name="connsiteX7" fmla="*/ 0 w 1735618"/>
                <a:gd name="connsiteY7" fmla="*/ 344020 h 921073"/>
                <a:gd name="connsiteX8" fmla="*/ 0 w 1735618"/>
                <a:gd name="connsiteY8" fmla="*/ 74921 h 921073"/>
                <a:gd name="connsiteX9" fmla="*/ 156966 w 1735618"/>
                <a:gd name="connsiteY9" fmla="*/ 36599 h 921073"/>
                <a:gd name="connsiteX10" fmla="*/ 1547088 w 1735618"/>
                <a:gd name="connsiteY10" fmla="*/ 240579 h 921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5618" h="921073">
                  <a:moveTo>
                    <a:pt x="1735618" y="351834"/>
                  </a:moveTo>
                  <a:lnTo>
                    <a:pt x="1735618" y="389949"/>
                  </a:lnTo>
                  <a:lnTo>
                    <a:pt x="1366378" y="921073"/>
                  </a:lnTo>
                  <a:lnTo>
                    <a:pt x="1260775" y="854032"/>
                  </a:lnTo>
                  <a:cubicBezTo>
                    <a:pt x="1020641" y="717252"/>
                    <a:pt x="738318" y="648024"/>
                    <a:pt x="441658" y="670234"/>
                  </a:cubicBezTo>
                  <a:cubicBezTo>
                    <a:pt x="342772" y="677637"/>
                    <a:pt x="246974" y="694850"/>
                    <a:pt x="155151" y="720843"/>
                  </a:cubicBezTo>
                  <a:lnTo>
                    <a:pt x="121435" y="732225"/>
                  </a:lnTo>
                  <a:lnTo>
                    <a:pt x="0" y="344020"/>
                  </a:lnTo>
                  <a:lnTo>
                    <a:pt x="0" y="74921"/>
                  </a:lnTo>
                  <a:lnTo>
                    <a:pt x="156966" y="36599"/>
                  </a:lnTo>
                  <a:cubicBezTo>
                    <a:pt x="630787" y="-51456"/>
                    <a:pt x="1121012" y="20478"/>
                    <a:pt x="1547088" y="240579"/>
                  </a:cubicBez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993EA2E-8B03-251F-2C18-23FFE416B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69" t="-4328" r="35219" b="6141"/>
            <a:stretch/>
          </p:blipFill>
          <p:spPr>
            <a:xfrm rot="15106516">
              <a:off x="4994428" y="978615"/>
              <a:ext cx="850154" cy="1826104"/>
            </a:xfrm>
            <a:custGeom>
              <a:avLst/>
              <a:gdLst>
                <a:gd name="connsiteX0" fmla="*/ 743578 w 850154"/>
                <a:gd name="connsiteY0" fmla="*/ 223428 h 1826104"/>
                <a:gd name="connsiteX1" fmla="*/ 622886 w 850154"/>
                <a:gd name="connsiteY1" fmla="*/ 1826104 h 1826104"/>
                <a:gd name="connsiteX2" fmla="*/ 0 w 850154"/>
                <a:gd name="connsiteY2" fmla="*/ 1506706 h 1826104"/>
                <a:gd name="connsiteX3" fmla="*/ 38800 w 850154"/>
                <a:gd name="connsiteY3" fmla="*/ 285431 h 1826104"/>
                <a:gd name="connsiteX4" fmla="*/ 33150 w 850154"/>
                <a:gd name="connsiteY4" fmla="*/ 273929 h 1826104"/>
                <a:gd name="connsiteX5" fmla="*/ 655293 w 850154"/>
                <a:gd name="connsiteY5" fmla="*/ 0 h 1826104"/>
                <a:gd name="connsiteX6" fmla="*/ 743578 w 850154"/>
                <a:gd name="connsiteY6" fmla="*/ 223428 h 182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0154" h="1826104">
                  <a:moveTo>
                    <a:pt x="743578" y="223428"/>
                  </a:moveTo>
                  <a:cubicBezTo>
                    <a:pt x="918691" y="752443"/>
                    <a:pt x="877706" y="1329155"/>
                    <a:pt x="622886" y="1826104"/>
                  </a:cubicBezTo>
                  <a:lnTo>
                    <a:pt x="0" y="1506706"/>
                  </a:lnTo>
                  <a:cubicBezTo>
                    <a:pt x="202880" y="1111051"/>
                    <a:pt x="203088" y="664689"/>
                    <a:pt x="38800" y="285431"/>
                  </a:cubicBezTo>
                  <a:lnTo>
                    <a:pt x="33150" y="273929"/>
                  </a:lnTo>
                  <a:lnTo>
                    <a:pt x="655293" y="0"/>
                  </a:lnTo>
                  <a:cubicBezTo>
                    <a:pt x="689136" y="73255"/>
                    <a:pt x="718562" y="147855"/>
                    <a:pt x="743578" y="223428"/>
                  </a:cubicBez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B7498D9-B340-56FB-E330-9FB2CE437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2" r="47899" b="20"/>
            <a:stretch>
              <a:fillRect/>
            </a:stretch>
          </p:blipFill>
          <p:spPr>
            <a:xfrm rot="19252145">
              <a:off x="6395610" y="1239847"/>
              <a:ext cx="1050676" cy="1757250"/>
            </a:xfrm>
            <a:custGeom>
              <a:avLst/>
              <a:gdLst>
                <a:gd name="connsiteX0" fmla="*/ 520640 w 1050676"/>
                <a:gd name="connsiteY0" fmla="*/ 0 h 1757250"/>
                <a:gd name="connsiteX1" fmla="*/ 1018412 w 1050676"/>
                <a:gd name="connsiteY1" fmla="*/ 1757250 h 1757250"/>
                <a:gd name="connsiteX2" fmla="*/ 346938 w 1050676"/>
                <a:gd name="connsiteY2" fmla="*/ 1651322 h 1757250"/>
                <a:gd name="connsiteX3" fmla="*/ 349463 w 1050676"/>
                <a:gd name="connsiteY3" fmla="*/ 1638757 h 1757250"/>
                <a:gd name="connsiteX4" fmla="*/ 0 w 1050676"/>
                <a:gd name="connsiteY4" fmla="*/ 467905 h 17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676" h="1757250">
                  <a:moveTo>
                    <a:pt x="520640" y="0"/>
                  </a:moveTo>
                  <a:cubicBezTo>
                    <a:pt x="947271" y="474715"/>
                    <a:pt x="1130483" y="1121494"/>
                    <a:pt x="1018412" y="1757250"/>
                  </a:cubicBezTo>
                  <a:lnTo>
                    <a:pt x="346938" y="1651322"/>
                  </a:lnTo>
                  <a:lnTo>
                    <a:pt x="349463" y="1638757"/>
                  </a:lnTo>
                  <a:cubicBezTo>
                    <a:pt x="411426" y="1230116"/>
                    <a:pt x="297212" y="798614"/>
                    <a:pt x="0" y="467905"/>
                  </a:cubicBez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C711C16E-41B2-4B35-2973-1B65C74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44" t="62" r="40008" b="-62"/>
            <a:stretch/>
          </p:blipFill>
          <p:spPr>
            <a:xfrm rot="535361">
              <a:off x="7270141" y="2576066"/>
              <a:ext cx="985201" cy="1807423"/>
            </a:xfrm>
            <a:custGeom>
              <a:avLst/>
              <a:gdLst>
                <a:gd name="connsiteX0" fmla="*/ 527623 w 985201"/>
                <a:gd name="connsiteY0" fmla="*/ 0 h 1807423"/>
                <a:gd name="connsiteX1" fmla="*/ 932600 w 985201"/>
                <a:gd name="connsiteY1" fmla="*/ 1807423 h 1807423"/>
                <a:gd name="connsiteX2" fmla="*/ 281265 w 985201"/>
                <a:gd name="connsiteY2" fmla="*/ 1655987 h 1807423"/>
                <a:gd name="connsiteX3" fmla="*/ 290097 w 985201"/>
                <a:gd name="connsiteY3" fmla="*/ 1621514 h 1807423"/>
                <a:gd name="connsiteX4" fmla="*/ 319176 w 985201"/>
                <a:gd name="connsiteY4" fmla="*/ 1332028 h 1807423"/>
                <a:gd name="connsiteX5" fmla="*/ 74737 w 985201"/>
                <a:gd name="connsiteY5" fmla="*/ 528919 h 1807423"/>
                <a:gd name="connsiteX6" fmla="*/ 0 w 985201"/>
                <a:gd name="connsiteY6" fmla="*/ 428617 h 180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01" h="1807423">
                  <a:moveTo>
                    <a:pt x="527623" y="0"/>
                  </a:moveTo>
                  <a:cubicBezTo>
                    <a:pt x="925567" y="508317"/>
                    <a:pt x="1074624" y="1173563"/>
                    <a:pt x="932600" y="1807423"/>
                  </a:cubicBezTo>
                  <a:lnTo>
                    <a:pt x="281265" y="1655987"/>
                  </a:lnTo>
                  <a:lnTo>
                    <a:pt x="290097" y="1621514"/>
                  </a:lnTo>
                  <a:cubicBezTo>
                    <a:pt x="309163" y="1528007"/>
                    <a:pt x="319176" y="1431191"/>
                    <a:pt x="319176" y="1332028"/>
                  </a:cubicBezTo>
                  <a:cubicBezTo>
                    <a:pt x="319176" y="1034538"/>
                    <a:pt x="229063" y="758171"/>
                    <a:pt x="74737" y="528919"/>
                  </a:cubicBezTo>
                  <a:lnTo>
                    <a:pt x="0" y="428617"/>
                  </a:lnTo>
                  <a:close/>
                </a:path>
              </a:pathLst>
            </a:cu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F518798-94B6-3BD6-0013-BB7B760FBBD5}"/>
                </a:ext>
              </a:extLst>
            </p:cNvPr>
            <p:cNvSpPr txBox="1"/>
            <p:nvPr/>
          </p:nvSpPr>
          <p:spPr>
            <a:xfrm>
              <a:off x="4629872" y="3199602"/>
              <a:ext cx="5633874" cy="740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ptos ExtraBold" panose="020B0004020202020204" pitchFamily="34" charset="0"/>
                </a:rPr>
                <a:t> </a:t>
              </a:r>
              <a:r>
                <a:rPr lang="en-US" sz="2800" dirty="0">
                  <a:latin typeface="Aptos ExtraBold" panose="020B0004020202020204" pitchFamily="34" charset="0"/>
                </a:rPr>
                <a:t>HOLOGRAPHIC</a:t>
              </a:r>
            </a:p>
            <a:p>
              <a:r>
                <a:rPr lang="en-US" sz="2800" dirty="0">
                  <a:latin typeface="Aptos ExtraBold" panose="020B0004020202020204" pitchFamily="34" charset="0"/>
                </a:rPr>
                <a:t>                      NAVIGATION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9010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0BA9323-7E10-8974-2A10-56302979B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25535" y="3303458"/>
            <a:ext cx="124408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53BFD97-CB99-0296-3538-0D25CE64A8DC}"/>
              </a:ext>
            </a:extLst>
          </p:cNvPr>
          <p:cNvGrpSpPr/>
          <p:nvPr/>
        </p:nvGrpSpPr>
        <p:grpSpPr>
          <a:xfrm>
            <a:off x="3086078" y="349403"/>
            <a:ext cx="8766398" cy="5999548"/>
            <a:chOff x="3853361" y="1239847"/>
            <a:chExt cx="6410385" cy="4657263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5EB51384-E434-2B90-6E51-1489B356EC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5" t="4655" r="19923" b="-4655"/>
            <a:stretch/>
          </p:blipFill>
          <p:spPr>
            <a:xfrm rot="17316705">
              <a:off x="5254011" y="4581562"/>
              <a:ext cx="960421" cy="1670675"/>
            </a:xfrm>
            <a:custGeom>
              <a:avLst/>
              <a:gdLst>
                <a:gd name="connsiteX0" fmla="*/ 754123 w 960421"/>
                <a:gd name="connsiteY0" fmla="*/ 92361 h 1670675"/>
                <a:gd name="connsiteX1" fmla="*/ 736914 w 960421"/>
                <a:gd name="connsiteY1" fmla="*/ 151936 h 1670675"/>
                <a:gd name="connsiteX2" fmla="*/ 719407 w 960421"/>
                <a:gd name="connsiteY2" fmla="*/ 720101 h 1670675"/>
                <a:gd name="connsiteX3" fmla="*/ 924440 w 960421"/>
                <a:gd name="connsiteY3" fmla="*/ 1250272 h 1670675"/>
                <a:gd name="connsiteX4" fmla="*/ 960421 w 960421"/>
                <a:gd name="connsiteY4" fmla="*/ 1300733 h 1670675"/>
                <a:gd name="connsiteX5" fmla="*/ 431899 w 960421"/>
                <a:gd name="connsiteY5" fmla="*/ 1670675 h 1670675"/>
                <a:gd name="connsiteX6" fmla="*/ 372831 w 960421"/>
                <a:gd name="connsiteY6" fmla="*/ 1670675 h 1670675"/>
                <a:gd name="connsiteX7" fmla="*/ 262851 w 960421"/>
                <a:gd name="connsiteY7" fmla="*/ 1498257 h 1670675"/>
                <a:gd name="connsiteX8" fmla="*/ 30531 w 960421"/>
                <a:gd name="connsiteY8" fmla="*/ 137464 h 1670675"/>
                <a:gd name="connsiteX9" fmla="*/ 62661 w 960421"/>
                <a:gd name="connsiteY9" fmla="*/ 0 h 1670675"/>
                <a:gd name="connsiteX10" fmla="*/ 423625 w 960421"/>
                <a:gd name="connsiteY10" fmla="*/ 0 h 16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0421" h="1670675">
                  <a:moveTo>
                    <a:pt x="754123" y="92361"/>
                  </a:moveTo>
                  <a:lnTo>
                    <a:pt x="736914" y="151936"/>
                  </a:lnTo>
                  <a:cubicBezTo>
                    <a:pt x="694083" y="332961"/>
                    <a:pt x="686148" y="525303"/>
                    <a:pt x="719407" y="720101"/>
                  </a:cubicBezTo>
                  <a:cubicBezTo>
                    <a:pt x="752667" y="914900"/>
                    <a:pt x="823972" y="1093712"/>
                    <a:pt x="924440" y="1250272"/>
                  </a:cubicBezTo>
                  <a:lnTo>
                    <a:pt x="960421" y="1300733"/>
                  </a:lnTo>
                  <a:lnTo>
                    <a:pt x="431899" y="1670675"/>
                  </a:lnTo>
                  <a:lnTo>
                    <a:pt x="372831" y="1670675"/>
                  </a:lnTo>
                  <a:lnTo>
                    <a:pt x="262851" y="1498257"/>
                  </a:lnTo>
                  <a:cubicBezTo>
                    <a:pt x="31248" y="1084503"/>
                    <a:pt x="-50679" y="604622"/>
                    <a:pt x="30531" y="137464"/>
                  </a:cubicBezTo>
                  <a:lnTo>
                    <a:pt x="62661" y="0"/>
                  </a:lnTo>
                  <a:lnTo>
                    <a:pt x="42362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EFC1772-7050-6102-C38E-C352ADCCC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21" r="34960"/>
            <a:stretch>
              <a:fillRect/>
            </a:stretch>
          </p:blipFill>
          <p:spPr>
            <a:xfrm rot="19252145">
              <a:off x="3853361" y="3635182"/>
              <a:ext cx="946708" cy="1658932"/>
            </a:xfrm>
            <a:custGeom>
              <a:avLst/>
              <a:gdLst>
                <a:gd name="connsiteX0" fmla="*/ 390531 w 946708"/>
                <a:gd name="connsiteY0" fmla="*/ 0 h 1658932"/>
                <a:gd name="connsiteX1" fmla="*/ 417225 w 946708"/>
                <a:gd name="connsiteY1" fmla="*/ 0 h 1658932"/>
                <a:gd name="connsiteX2" fmla="*/ 946708 w 946708"/>
                <a:gd name="connsiteY2" fmla="*/ 370263 h 1658932"/>
                <a:gd name="connsiteX3" fmla="*/ 887633 w 946708"/>
                <a:gd name="connsiteY3" fmla="*/ 458899 h 1658932"/>
                <a:gd name="connsiteX4" fmla="*/ 723592 w 946708"/>
                <a:gd name="connsiteY4" fmla="*/ 1526897 h 1658932"/>
                <a:gd name="connsiteX5" fmla="*/ 744991 w 946708"/>
                <a:gd name="connsiteY5" fmla="*/ 1600819 h 1658932"/>
                <a:gd name="connsiteX6" fmla="*/ 550599 w 946708"/>
                <a:gd name="connsiteY6" fmla="*/ 1658932 h 1658932"/>
                <a:gd name="connsiteX7" fmla="*/ 47796 w 946708"/>
                <a:gd name="connsiteY7" fmla="*/ 1658932 h 1658932"/>
                <a:gd name="connsiteX8" fmla="*/ 27302 w 946708"/>
                <a:gd name="connsiteY8" fmla="*/ 1566755 h 1658932"/>
                <a:gd name="connsiteX9" fmla="*/ 269707 w 946708"/>
                <a:gd name="connsiteY9" fmla="*/ 191639 h 165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6708" h="1658932">
                  <a:moveTo>
                    <a:pt x="390531" y="0"/>
                  </a:moveTo>
                  <a:lnTo>
                    <a:pt x="417225" y="0"/>
                  </a:lnTo>
                  <a:lnTo>
                    <a:pt x="946708" y="370263"/>
                  </a:lnTo>
                  <a:lnTo>
                    <a:pt x="887633" y="458899"/>
                  </a:lnTo>
                  <a:cubicBezTo>
                    <a:pt x="694548" y="782362"/>
                    <a:pt x="638271" y="1167310"/>
                    <a:pt x="723592" y="1526897"/>
                  </a:cubicBezTo>
                  <a:lnTo>
                    <a:pt x="744991" y="1600819"/>
                  </a:lnTo>
                  <a:lnTo>
                    <a:pt x="550599" y="1658932"/>
                  </a:lnTo>
                  <a:lnTo>
                    <a:pt x="47796" y="1658932"/>
                  </a:lnTo>
                  <a:lnTo>
                    <a:pt x="27302" y="1566755"/>
                  </a:lnTo>
                  <a:cubicBezTo>
                    <a:pt x="-49229" y="1097212"/>
                    <a:pt x="36255" y="612279"/>
                    <a:pt x="269707" y="191639"/>
                  </a:cubicBez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C5C1FC5-AE3D-D22F-F708-270AB4FC3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8" t="2417" b="19254"/>
            <a:stretch>
              <a:fillRect/>
            </a:stretch>
          </p:blipFill>
          <p:spPr>
            <a:xfrm rot="19252145">
              <a:off x="6286431" y="4595691"/>
              <a:ext cx="1711393" cy="861967"/>
            </a:xfrm>
            <a:custGeom>
              <a:avLst/>
              <a:gdLst>
                <a:gd name="connsiteX0" fmla="*/ 1513798 w 1711393"/>
                <a:gd name="connsiteY0" fmla="*/ 0 h 861967"/>
                <a:gd name="connsiteX1" fmla="*/ 1711393 w 1711393"/>
                <a:gd name="connsiteY1" fmla="*/ 358571 h 861967"/>
                <a:gd name="connsiteX2" fmla="*/ 1711393 w 1711393"/>
                <a:gd name="connsiteY2" fmla="*/ 647040 h 861967"/>
                <a:gd name="connsiteX3" fmla="*/ 1619383 w 1711393"/>
                <a:gd name="connsiteY3" fmla="*/ 692162 h 861967"/>
                <a:gd name="connsiteX4" fmla="*/ 0 w 1711393"/>
                <a:gd name="connsiteY4" fmla="*/ 710555 h 861967"/>
                <a:gd name="connsiteX5" fmla="*/ 268765 w 1711393"/>
                <a:gd name="connsiteY5" fmla="*/ 69653 h 861967"/>
                <a:gd name="connsiteX6" fmla="*/ 339992 w 1711393"/>
                <a:gd name="connsiteY6" fmla="*/ 98796 h 861967"/>
                <a:gd name="connsiteX7" fmla="*/ 1419381 w 1711393"/>
                <a:gd name="connsiteY7" fmla="*/ 49310 h 86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1393" h="861967">
                  <a:moveTo>
                    <a:pt x="1513798" y="0"/>
                  </a:moveTo>
                  <a:lnTo>
                    <a:pt x="1711393" y="358571"/>
                  </a:lnTo>
                  <a:lnTo>
                    <a:pt x="1711393" y="647040"/>
                  </a:lnTo>
                  <a:lnTo>
                    <a:pt x="1619383" y="692162"/>
                  </a:lnTo>
                  <a:cubicBezTo>
                    <a:pt x="1102444" y="910766"/>
                    <a:pt x="519920" y="919803"/>
                    <a:pt x="0" y="710555"/>
                  </a:cubicBezTo>
                  <a:lnTo>
                    <a:pt x="268765" y="69653"/>
                  </a:lnTo>
                  <a:lnTo>
                    <a:pt x="339992" y="98796"/>
                  </a:lnTo>
                  <a:cubicBezTo>
                    <a:pt x="688461" y="221889"/>
                    <a:pt x="1077212" y="206886"/>
                    <a:pt x="1419381" y="49310"/>
                  </a:cubicBez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A16E4D5-C5A3-ED41-6E74-A690DB2D1D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3" t="18762" r="-2523" b="1585"/>
            <a:stretch/>
          </p:blipFill>
          <p:spPr>
            <a:xfrm rot="16992254">
              <a:off x="3454563" y="2477423"/>
              <a:ext cx="1719575" cy="912559"/>
            </a:xfrm>
            <a:custGeom>
              <a:avLst/>
              <a:gdLst>
                <a:gd name="connsiteX0" fmla="*/ 1735618 w 1735618"/>
                <a:gd name="connsiteY0" fmla="*/ 351834 h 921073"/>
                <a:gd name="connsiteX1" fmla="*/ 1735618 w 1735618"/>
                <a:gd name="connsiteY1" fmla="*/ 389949 h 921073"/>
                <a:gd name="connsiteX2" fmla="*/ 1366378 w 1735618"/>
                <a:gd name="connsiteY2" fmla="*/ 921073 h 921073"/>
                <a:gd name="connsiteX3" fmla="*/ 1260775 w 1735618"/>
                <a:gd name="connsiteY3" fmla="*/ 854032 h 921073"/>
                <a:gd name="connsiteX4" fmla="*/ 441658 w 1735618"/>
                <a:gd name="connsiteY4" fmla="*/ 670234 h 921073"/>
                <a:gd name="connsiteX5" fmla="*/ 155151 w 1735618"/>
                <a:gd name="connsiteY5" fmla="*/ 720843 h 921073"/>
                <a:gd name="connsiteX6" fmla="*/ 121435 w 1735618"/>
                <a:gd name="connsiteY6" fmla="*/ 732225 h 921073"/>
                <a:gd name="connsiteX7" fmla="*/ 0 w 1735618"/>
                <a:gd name="connsiteY7" fmla="*/ 344020 h 921073"/>
                <a:gd name="connsiteX8" fmla="*/ 0 w 1735618"/>
                <a:gd name="connsiteY8" fmla="*/ 74921 h 921073"/>
                <a:gd name="connsiteX9" fmla="*/ 156966 w 1735618"/>
                <a:gd name="connsiteY9" fmla="*/ 36599 h 921073"/>
                <a:gd name="connsiteX10" fmla="*/ 1547088 w 1735618"/>
                <a:gd name="connsiteY10" fmla="*/ 240579 h 921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5618" h="921073">
                  <a:moveTo>
                    <a:pt x="1735618" y="351834"/>
                  </a:moveTo>
                  <a:lnTo>
                    <a:pt x="1735618" y="389949"/>
                  </a:lnTo>
                  <a:lnTo>
                    <a:pt x="1366378" y="921073"/>
                  </a:lnTo>
                  <a:lnTo>
                    <a:pt x="1260775" y="854032"/>
                  </a:lnTo>
                  <a:cubicBezTo>
                    <a:pt x="1020641" y="717252"/>
                    <a:pt x="738318" y="648024"/>
                    <a:pt x="441658" y="670234"/>
                  </a:cubicBezTo>
                  <a:cubicBezTo>
                    <a:pt x="342772" y="677637"/>
                    <a:pt x="246974" y="694850"/>
                    <a:pt x="155151" y="720843"/>
                  </a:cubicBezTo>
                  <a:lnTo>
                    <a:pt x="121435" y="732225"/>
                  </a:lnTo>
                  <a:lnTo>
                    <a:pt x="0" y="344020"/>
                  </a:lnTo>
                  <a:lnTo>
                    <a:pt x="0" y="74921"/>
                  </a:lnTo>
                  <a:lnTo>
                    <a:pt x="156966" y="36599"/>
                  </a:lnTo>
                  <a:cubicBezTo>
                    <a:pt x="630787" y="-51456"/>
                    <a:pt x="1121012" y="20478"/>
                    <a:pt x="1547088" y="240579"/>
                  </a:cubicBez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993EA2E-8B03-251F-2C18-23FFE416B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69" t="-4328" r="35219" b="6141"/>
            <a:stretch/>
          </p:blipFill>
          <p:spPr>
            <a:xfrm rot="15106516">
              <a:off x="4994428" y="978615"/>
              <a:ext cx="850154" cy="1826104"/>
            </a:xfrm>
            <a:custGeom>
              <a:avLst/>
              <a:gdLst>
                <a:gd name="connsiteX0" fmla="*/ 743578 w 850154"/>
                <a:gd name="connsiteY0" fmla="*/ 223428 h 1826104"/>
                <a:gd name="connsiteX1" fmla="*/ 622886 w 850154"/>
                <a:gd name="connsiteY1" fmla="*/ 1826104 h 1826104"/>
                <a:gd name="connsiteX2" fmla="*/ 0 w 850154"/>
                <a:gd name="connsiteY2" fmla="*/ 1506706 h 1826104"/>
                <a:gd name="connsiteX3" fmla="*/ 38800 w 850154"/>
                <a:gd name="connsiteY3" fmla="*/ 285431 h 1826104"/>
                <a:gd name="connsiteX4" fmla="*/ 33150 w 850154"/>
                <a:gd name="connsiteY4" fmla="*/ 273929 h 1826104"/>
                <a:gd name="connsiteX5" fmla="*/ 655293 w 850154"/>
                <a:gd name="connsiteY5" fmla="*/ 0 h 1826104"/>
                <a:gd name="connsiteX6" fmla="*/ 743578 w 850154"/>
                <a:gd name="connsiteY6" fmla="*/ 223428 h 182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0154" h="1826104">
                  <a:moveTo>
                    <a:pt x="743578" y="223428"/>
                  </a:moveTo>
                  <a:cubicBezTo>
                    <a:pt x="918691" y="752443"/>
                    <a:pt x="877706" y="1329155"/>
                    <a:pt x="622886" y="1826104"/>
                  </a:cubicBezTo>
                  <a:lnTo>
                    <a:pt x="0" y="1506706"/>
                  </a:lnTo>
                  <a:cubicBezTo>
                    <a:pt x="202880" y="1111051"/>
                    <a:pt x="203088" y="664689"/>
                    <a:pt x="38800" y="285431"/>
                  </a:cubicBezTo>
                  <a:lnTo>
                    <a:pt x="33150" y="273929"/>
                  </a:lnTo>
                  <a:lnTo>
                    <a:pt x="655293" y="0"/>
                  </a:lnTo>
                  <a:cubicBezTo>
                    <a:pt x="689136" y="73255"/>
                    <a:pt x="718562" y="147855"/>
                    <a:pt x="743578" y="223428"/>
                  </a:cubicBez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B7498D9-B340-56FB-E330-9FB2CE437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2" r="47899" b="20"/>
            <a:stretch>
              <a:fillRect/>
            </a:stretch>
          </p:blipFill>
          <p:spPr>
            <a:xfrm rot="19252145">
              <a:off x="6395610" y="1239847"/>
              <a:ext cx="1050676" cy="1757250"/>
            </a:xfrm>
            <a:custGeom>
              <a:avLst/>
              <a:gdLst>
                <a:gd name="connsiteX0" fmla="*/ 520640 w 1050676"/>
                <a:gd name="connsiteY0" fmla="*/ 0 h 1757250"/>
                <a:gd name="connsiteX1" fmla="*/ 1018412 w 1050676"/>
                <a:gd name="connsiteY1" fmla="*/ 1757250 h 1757250"/>
                <a:gd name="connsiteX2" fmla="*/ 346938 w 1050676"/>
                <a:gd name="connsiteY2" fmla="*/ 1651322 h 1757250"/>
                <a:gd name="connsiteX3" fmla="*/ 349463 w 1050676"/>
                <a:gd name="connsiteY3" fmla="*/ 1638757 h 1757250"/>
                <a:gd name="connsiteX4" fmla="*/ 0 w 1050676"/>
                <a:gd name="connsiteY4" fmla="*/ 467905 h 17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676" h="1757250">
                  <a:moveTo>
                    <a:pt x="520640" y="0"/>
                  </a:moveTo>
                  <a:cubicBezTo>
                    <a:pt x="947271" y="474715"/>
                    <a:pt x="1130483" y="1121494"/>
                    <a:pt x="1018412" y="1757250"/>
                  </a:cubicBezTo>
                  <a:lnTo>
                    <a:pt x="346938" y="1651322"/>
                  </a:lnTo>
                  <a:lnTo>
                    <a:pt x="349463" y="1638757"/>
                  </a:lnTo>
                  <a:cubicBezTo>
                    <a:pt x="411426" y="1230116"/>
                    <a:pt x="297212" y="798614"/>
                    <a:pt x="0" y="467905"/>
                  </a:cubicBez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C711C16E-41B2-4B35-2973-1B65C74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44" t="62" r="40008" b="-62"/>
            <a:stretch/>
          </p:blipFill>
          <p:spPr>
            <a:xfrm rot="535361">
              <a:off x="7270141" y="2576066"/>
              <a:ext cx="985201" cy="1807423"/>
            </a:xfrm>
            <a:custGeom>
              <a:avLst/>
              <a:gdLst>
                <a:gd name="connsiteX0" fmla="*/ 527623 w 985201"/>
                <a:gd name="connsiteY0" fmla="*/ 0 h 1807423"/>
                <a:gd name="connsiteX1" fmla="*/ 932600 w 985201"/>
                <a:gd name="connsiteY1" fmla="*/ 1807423 h 1807423"/>
                <a:gd name="connsiteX2" fmla="*/ 281265 w 985201"/>
                <a:gd name="connsiteY2" fmla="*/ 1655987 h 1807423"/>
                <a:gd name="connsiteX3" fmla="*/ 290097 w 985201"/>
                <a:gd name="connsiteY3" fmla="*/ 1621514 h 1807423"/>
                <a:gd name="connsiteX4" fmla="*/ 319176 w 985201"/>
                <a:gd name="connsiteY4" fmla="*/ 1332028 h 1807423"/>
                <a:gd name="connsiteX5" fmla="*/ 74737 w 985201"/>
                <a:gd name="connsiteY5" fmla="*/ 528919 h 1807423"/>
                <a:gd name="connsiteX6" fmla="*/ 0 w 985201"/>
                <a:gd name="connsiteY6" fmla="*/ 428617 h 180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01" h="1807423">
                  <a:moveTo>
                    <a:pt x="527623" y="0"/>
                  </a:moveTo>
                  <a:cubicBezTo>
                    <a:pt x="925567" y="508317"/>
                    <a:pt x="1074624" y="1173563"/>
                    <a:pt x="932600" y="1807423"/>
                  </a:cubicBezTo>
                  <a:lnTo>
                    <a:pt x="281265" y="1655987"/>
                  </a:lnTo>
                  <a:lnTo>
                    <a:pt x="290097" y="1621514"/>
                  </a:lnTo>
                  <a:cubicBezTo>
                    <a:pt x="309163" y="1528007"/>
                    <a:pt x="319176" y="1431191"/>
                    <a:pt x="319176" y="1332028"/>
                  </a:cubicBezTo>
                  <a:cubicBezTo>
                    <a:pt x="319176" y="1034538"/>
                    <a:pt x="229063" y="758171"/>
                    <a:pt x="74737" y="528919"/>
                  </a:cubicBezTo>
                  <a:lnTo>
                    <a:pt x="0" y="428617"/>
                  </a:lnTo>
                  <a:close/>
                </a:path>
              </a:pathLst>
            </a:cu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F518798-94B6-3BD6-0013-BB7B760FBBD5}"/>
                </a:ext>
              </a:extLst>
            </p:cNvPr>
            <p:cNvSpPr txBox="1"/>
            <p:nvPr/>
          </p:nvSpPr>
          <p:spPr>
            <a:xfrm>
              <a:off x="4629872" y="3199602"/>
              <a:ext cx="5633874" cy="740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ptos ExtraBold" panose="020B0004020202020204" pitchFamily="34" charset="0"/>
                </a:rPr>
                <a:t> </a:t>
              </a:r>
              <a:r>
                <a:rPr lang="en-US" sz="2800" dirty="0">
                  <a:latin typeface="Aptos ExtraBold" panose="020B0004020202020204" pitchFamily="34" charset="0"/>
                </a:rPr>
                <a:t>HOLOGRAPHIC</a:t>
              </a:r>
            </a:p>
            <a:p>
              <a:r>
                <a:rPr lang="en-US" sz="2800" dirty="0">
                  <a:latin typeface="Aptos ExtraBold" panose="020B0004020202020204" pitchFamily="34" charset="0"/>
                </a:rPr>
                <a:t>                      NAVIGATION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1E6C61F-6A92-4F1A-A2DD-DD16C91090E7}"/>
              </a:ext>
            </a:extLst>
          </p:cNvPr>
          <p:cNvSpPr/>
          <p:nvPr/>
        </p:nvSpPr>
        <p:spPr>
          <a:xfrm>
            <a:off x="8546442" y="5784787"/>
            <a:ext cx="33060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3"/>
                </a:solidFill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3327707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0BA9323-7E10-8974-2A10-56302979B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25535" y="3303458"/>
            <a:ext cx="124408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1E8FBF-23BB-216A-5C7C-83F71947FF13}"/>
              </a:ext>
            </a:extLst>
          </p:cNvPr>
          <p:cNvGrpSpPr/>
          <p:nvPr/>
        </p:nvGrpSpPr>
        <p:grpSpPr>
          <a:xfrm>
            <a:off x="-1262649" y="1100368"/>
            <a:ext cx="4401981" cy="4657263"/>
            <a:chOff x="3853361" y="1239847"/>
            <a:chExt cx="4401981" cy="4657263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5EB51384-E434-2B90-6E51-1489B356EC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5" t="4655" r="19923" b="-4655"/>
            <a:stretch/>
          </p:blipFill>
          <p:spPr>
            <a:xfrm rot="17316705">
              <a:off x="5254011" y="4581562"/>
              <a:ext cx="960421" cy="1670675"/>
            </a:xfrm>
            <a:custGeom>
              <a:avLst/>
              <a:gdLst>
                <a:gd name="connsiteX0" fmla="*/ 754123 w 960421"/>
                <a:gd name="connsiteY0" fmla="*/ 92361 h 1670675"/>
                <a:gd name="connsiteX1" fmla="*/ 736914 w 960421"/>
                <a:gd name="connsiteY1" fmla="*/ 151936 h 1670675"/>
                <a:gd name="connsiteX2" fmla="*/ 719407 w 960421"/>
                <a:gd name="connsiteY2" fmla="*/ 720101 h 1670675"/>
                <a:gd name="connsiteX3" fmla="*/ 924440 w 960421"/>
                <a:gd name="connsiteY3" fmla="*/ 1250272 h 1670675"/>
                <a:gd name="connsiteX4" fmla="*/ 960421 w 960421"/>
                <a:gd name="connsiteY4" fmla="*/ 1300733 h 1670675"/>
                <a:gd name="connsiteX5" fmla="*/ 431899 w 960421"/>
                <a:gd name="connsiteY5" fmla="*/ 1670675 h 1670675"/>
                <a:gd name="connsiteX6" fmla="*/ 372831 w 960421"/>
                <a:gd name="connsiteY6" fmla="*/ 1670675 h 1670675"/>
                <a:gd name="connsiteX7" fmla="*/ 262851 w 960421"/>
                <a:gd name="connsiteY7" fmla="*/ 1498257 h 1670675"/>
                <a:gd name="connsiteX8" fmla="*/ 30531 w 960421"/>
                <a:gd name="connsiteY8" fmla="*/ 137464 h 1670675"/>
                <a:gd name="connsiteX9" fmla="*/ 62661 w 960421"/>
                <a:gd name="connsiteY9" fmla="*/ 0 h 1670675"/>
                <a:gd name="connsiteX10" fmla="*/ 423625 w 960421"/>
                <a:gd name="connsiteY10" fmla="*/ 0 h 16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0421" h="1670675">
                  <a:moveTo>
                    <a:pt x="754123" y="92361"/>
                  </a:moveTo>
                  <a:lnTo>
                    <a:pt x="736914" y="151936"/>
                  </a:lnTo>
                  <a:cubicBezTo>
                    <a:pt x="694083" y="332961"/>
                    <a:pt x="686148" y="525303"/>
                    <a:pt x="719407" y="720101"/>
                  </a:cubicBezTo>
                  <a:cubicBezTo>
                    <a:pt x="752667" y="914900"/>
                    <a:pt x="823972" y="1093712"/>
                    <a:pt x="924440" y="1250272"/>
                  </a:cubicBezTo>
                  <a:lnTo>
                    <a:pt x="960421" y="1300733"/>
                  </a:lnTo>
                  <a:lnTo>
                    <a:pt x="431899" y="1670675"/>
                  </a:lnTo>
                  <a:lnTo>
                    <a:pt x="372831" y="1670675"/>
                  </a:lnTo>
                  <a:lnTo>
                    <a:pt x="262851" y="1498257"/>
                  </a:lnTo>
                  <a:cubicBezTo>
                    <a:pt x="31248" y="1084503"/>
                    <a:pt x="-50679" y="604622"/>
                    <a:pt x="30531" y="137464"/>
                  </a:cubicBezTo>
                  <a:lnTo>
                    <a:pt x="62661" y="0"/>
                  </a:lnTo>
                  <a:lnTo>
                    <a:pt x="423625" y="0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EFC1772-7050-6102-C38E-C352ADCCC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21" r="34960"/>
            <a:stretch>
              <a:fillRect/>
            </a:stretch>
          </p:blipFill>
          <p:spPr>
            <a:xfrm rot="19252145">
              <a:off x="3853361" y="3635182"/>
              <a:ext cx="946708" cy="1658932"/>
            </a:xfrm>
            <a:custGeom>
              <a:avLst/>
              <a:gdLst>
                <a:gd name="connsiteX0" fmla="*/ 390531 w 946708"/>
                <a:gd name="connsiteY0" fmla="*/ 0 h 1658932"/>
                <a:gd name="connsiteX1" fmla="*/ 417225 w 946708"/>
                <a:gd name="connsiteY1" fmla="*/ 0 h 1658932"/>
                <a:gd name="connsiteX2" fmla="*/ 946708 w 946708"/>
                <a:gd name="connsiteY2" fmla="*/ 370263 h 1658932"/>
                <a:gd name="connsiteX3" fmla="*/ 887633 w 946708"/>
                <a:gd name="connsiteY3" fmla="*/ 458899 h 1658932"/>
                <a:gd name="connsiteX4" fmla="*/ 723592 w 946708"/>
                <a:gd name="connsiteY4" fmla="*/ 1526897 h 1658932"/>
                <a:gd name="connsiteX5" fmla="*/ 744991 w 946708"/>
                <a:gd name="connsiteY5" fmla="*/ 1600819 h 1658932"/>
                <a:gd name="connsiteX6" fmla="*/ 550599 w 946708"/>
                <a:gd name="connsiteY6" fmla="*/ 1658932 h 1658932"/>
                <a:gd name="connsiteX7" fmla="*/ 47796 w 946708"/>
                <a:gd name="connsiteY7" fmla="*/ 1658932 h 1658932"/>
                <a:gd name="connsiteX8" fmla="*/ 27302 w 946708"/>
                <a:gd name="connsiteY8" fmla="*/ 1566755 h 1658932"/>
                <a:gd name="connsiteX9" fmla="*/ 269707 w 946708"/>
                <a:gd name="connsiteY9" fmla="*/ 191639 h 165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6708" h="1658932">
                  <a:moveTo>
                    <a:pt x="390531" y="0"/>
                  </a:moveTo>
                  <a:lnTo>
                    <a:pt x="417225" y="0"/>
                  </a:lnTo>
                  <a:lnTo>
                    <a:pt x="946708" y="370263"/>
                  </a:lnTo>
                  <a:lnTo>
                    <a:pt x="887633" y="458899"/>
                  </a:lnTo>
                  <a:cubicBezTo>
                    <a:pt x="694548" y="782362"/>
                    <a:pt x="638271" y="1167310"/>
                    <a:pt x="723592" y="1526897"/>
                  </a:cubicBezTo>
                  <a:lnTo>
                    <a:pt x="744991" y="1600819"/>
                  </a:lnTo>
                  <a:lnTo>
                    <a:pt x="550599" y="1658932"/>
                  </a:lnTo>
                  <a:lnTo>
                    <a:pt x="47796" y="1658932"/>
                  </a:lnTo>
                  <a:lnTo>
                    <a:pt x="27302" y="1566755"/>
                  </a:lnTo>
                  <a:cubicBezTo>
                    <a:pt x="-49229" y="1097212"/>
                    <a:pt x="36255" y="612279"/>
                    <a:pt x="269707" y="191639"/>
                  </a:cubicBez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C5C1FC5-AE3D-D22F-F708-270AB4FC3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8" t="2417" b="19254"/>
            <a:stretch>
              <a:fillRect/>
            </a:stretch>
          </p:blipFill>
          <p:spPr>
            <a:xfrm rot="19252145">
              <a:off x="6286431" y="4595691"/>
              <a:ext cx="1711393" cy="861967"/>
            </a:xfrm>
            <a:custGeom>
              <a:avLst/>
              <a:gdLst>
                <a:gd name="connsiteX0" fmla="*/ 1513798 w 1711393"/>
                <a:gd name="connsiteY0" fmla="*/ 0 h 861967"/>
                <a:gd name="connsiteX1" fmla="*/ 1711393 w 1711393"/>
                <a:gd name="connsiteY1" fmla="*/ 358571 h 861967"/>
                <a:gd name="connsiteX2" fmla="*/ 1711393 w 1711393"/>
                <a:gd name="connsiteY2" fmla="*/ 647040 h 861967"/>
                <a:gd name="connsiteX3" fmla="*/ 1619383 w 1711393"/>
                <a:gd name="connsiteY3" fmla="*/ 692162 h 861967"/>
                <a:gd name="connsiteX4" fmla="*/ 0 w 1711393"/>
                <a:gd name="connsiteY4" fmla="*/ 710555 h 861967"/>
                <a:gd name="connsiteX5" fmla="*/ 268765 w 1711393"/>
                <a:gd name="connsiteY5" fmla="*/ 69653 h 861967"/>
                <a:gd name="connsiteX6" fmla="*/ 339992 w 1711393"/>
                <a:gd name="connsiteY6" fmla="*/ 98796 h 861967"/>
                <a:gd name="connsiteX7" fmla="*/ 1419381 w 1711393"/>
                <a:gd name="connsiteY7" fmla="*/ 49310 h 86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1393" h="861967">
                  <a:moveTo>
                    <a:pt x="1513798" y="0"/>
                  </a:moveTo>
                  <a:lnTo>
                    <a:pt x="1711393" y="358571"/>
                  </a:lnTo>
                  <a:lnTo>
                    <a:pt x="1711393" y="647040"/>
                  </a:lnTo>
                  <a:lnTo>
                    <a:pt x="1619383" y="692162"/>
                  </a:lnTo>
                  <a:cubicBezTo>
                    <a:pt x="1102444" y="910766"/>
                    <a:pt x="519920" y="919803"/>
                    <a:pt x="0" y="710555"/>
                  </a:cubicBezTo>
                  <a:lnTo>
                    <a:pt x="268765" y="69653"/>
                  </a:lnTo>
                  <a:lnTo>
                    <a:pt x="339992" y="98796"/>
                  </a:lnTo>
                  <a:cubicBezTo>
                    <a:pt x="688461" y="221889"/>
                    <a:pt x="1077212" y="206886"/>
                    <a:pt x="1419381" y="49310"/>
                  </a:cubicBez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A16E4D5-C5A3-ED41-6E74-A690DB2D1D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3" t="18762" r="-2523" b="1585"/>
            <a:stretch/>
          </p:blipFill>
          <p:spPr>
            <a:xfrm rot="16992254">
              <a:off x="3454563" y="2477423"/>
              <a:ext cx="1719575" cy="912559"/>
            </a:xfrm>
            <a:custGeom>
              <a:avLst/>
              <a:gdLst>
                <a:gd name="connsiteX0" fmla="*/ 1735618 w 1735618"/>
                <a:gd name="connsiteY0" fmla="*/ 351834 h 921073"/>
                <a:gd name="connsiteX1" fmla="*/ 1735618 w 1735618"/>
                <a:gd name="connsiteY1" fmla="*/ 389949 h 921073"/>
                <a:gd name="connsiteX2" fmla="*/ 1366378 w 1735618"/>
                <a:gd name="connsiteY2" fmla="*/ 921073 h 921073"/>
                <a:gd name="connsiteX3" fmla="*/ 1260775 w 1735618"/>
                <a:gd name="connsiteY3" fmla="*/ 854032 h 921073"/>
                <a:gd name="connsiteX4" fmla="*/ 441658 w 1735618"/>
                <a:gd name="connsiteY4" fmla="*/ 670234 h 921073"/>
                <a:gd name="connsiteX5" fmla="*/ 155151 w 1735618"/>
                <a:gd name="connsiteY5" fmla="*/ 720843 h 921073"/>
                <a:gd name="connsiteX6" fmla="*/ 121435 w 1735618"/>
                <a:gd name="connsiteY6" fmla="*/ 732225 h 921073"/>
                <a:gd name="connsiteX7" fmla="*/ 0 w 1735618"/>
                <a:gd name="connsiteY7" fmla="*/ 344020 h 921073"/>
                <a:gd name="connsiteX8" fmla="*/ 0 w 1735618"/>
                <a:gd name="connsiteY8" fmla="*/ 74921 h 921073"/>
                <a:gd name="connsiteX9" fmla="*/ 156966 w 1735618"/>
                <a:gd name="connsiteY9" fmla="*/ 36599 h 921073"/>
                <a:gd name="connsiteX10" fmla="*/ 1547088 w 1735618"/>
                <a:gd name="connsiteY10" fmla="*/ 240579 h 921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5618" h="921073">
                  <a:moveTo>
                    <a:pt x="1735618" y="351834"/>
                  </a:moveTo>
                  <a:lnTo>
                    <a:pt x="1735618" y="389949"/>
                  </a:lnTo>
                  <a:lnTo>
                    <a:pt x="1366378" y="921073"/>
                  </a:lnTo>
                  <a:lnTo>
                    <a:pt x="1260775" y="854032"/>
                  </a:lnTo>
                  <a:cubicBezTo>
                    <a:pt x="1020641" y="717252"/>
                    <a:pt x="738318" y="648024"/>
                    <a:pt x="441658" y="670234"/>
                  </a:cubicBezTo>
                  <a:cubicBezTo>
                    <a:pt x="342772" y="677637"/>
                    <a:pt x="246974" y="694850"/>
                    <a:pt x="155151" y="720843"/>
                  </a:cubicBezTo>
                  <a:lnTo>
                    <a:pt x="121435" y="732225"/>
                  </a:lnTo>
                  <a:lnTo>
                    <a:pt x="0" y="344020"/>
                  </a:lnTo>
                  <a:lnTo>
                    <a:pt x="0" y="74921"/>
                  </a:lnTo>
                  <a:lnTo>
                    <a:pt x="156966" y="36599"/>
                  </a:lnTo>
                  <a:cubicBezTo>
                    <a:pt x="630787" y="-51456"/>
                    <a:pt x="1121012" y="20478"/>
                    <a:pt x="1547088" y="240579"/>
                  </a:cubicBez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993EA2E-8B03-251F-2C18-23FFE416B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69" t="-4328" r="35219" b="6141"/>
            <a:stretch/>
          </p:blipFill>
          <p:spPr>
            <a:xfrm rot="15106516">
              <a:off x="4994428" y="978615"/>
              <a:ext cx="850154" cy="1826104"/>
            </a:xfrm>
            <a:custGeom>
              <a:avLst/>
              <a:gdLst>
                <a:gd name="connsiteX0" fmla="*/ 743578 w 850154"/>
                <a:gd name="connsiteY0" fmla="*/ 223428 h 1826104"/>
                <a:gd name="connsiteX1" fmla="*/ 622886 w 850154"/>
                <a:gd name="connsiteY1" fmla="*/ 1826104 h 1826104"/>
                <a:gd name="connsiteX2" fmla="*/ 0 w 850154"/>
                <a:gd name="connsiteY2" fmla="*/ 1506706 h 1826104"/>
                <a:gd name="connsiteX3" fmla="*/ 38800 w 850154"/>
                <a:gd name="connsiteY3" fmla="*/ 285431 h 1826104"/>
                <a:gd name="connsiteX4" fmla="*/ 33150 w 850154"/>
                <a:gd name="connsiteY4" fmla="*/ 273929 h 1826104"/>
                <a:gd name="connsiteX5" fmla="*/ 655293 w 850154"/>
                <a:gd name="connsiteY5" fmla="*/ 0 h 1826104"/>
                <a:gd name="connsiteX6" fmla="*/ 743578 w 850154"/>
                <a:gd name="connsiteY6" fmla="*/ 223428 h 182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0154" h="1826104">
                  <a:moveTo>
                    <a:pt x="743578" y="223428"/>
                  </a:moveTo>
                  <a:cubicBezTo>
                    <a:pt x="918691" y="752443"/>
                    <a:pt x="877706" y="1329155"/>
                    <a:pt x="622886" y="1826104"/>
                  </a:cubicBezTo>
                  <a:lnTo>
                    <a:pt x="0" y="1506706"/>
                  </a:lnTo>
                  <a:cubicBezTo>
                    <a:pt x="202880" y="1111051"/>
                    <a:pt x="203088" y="664689"/>
                    <a:pt x="38800" y="285431"/>
                  </a:cubicBezTo>
                  <a:lnTo>
                    <a:pt x="33150" y="273929"/>
                  </a:lnTo>
                  <a:lnTo>
                    <a:pt x="655293" y="0"/>
                  </a:lnTo>
                  <a:cubicBezTo>
                    <a:pt x="689136" y="73255"/>
                    <a:pt x="718562" y="147855"/>
                    <a:pt x="743578" y="223428"/>
                  </a:cubicBez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B7498D9-B340-56FB-E330-9FB2CE437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2" r="47899" b="20"/>
            <a:stretch>
              <a:fillRect/>
            </a:stretch>
          </p:blipFill>
          <p:spPr>
            <a:xfrm rot="19252145">
              <a:off x="6395610" y="1239847"/>
              <a:ext cx="1050676" cy="1757250"/>
            </a:xfrm>
            <a:custGeom>
              <a:avLst/>
              <a:gdLst>
                <a:gd name="connsiteX0" fmla="*/ 520640 w 1050676"/>
                <a:gd name="connsiteY0" fmla="*/ 0 h 1757250"/>
                <a:gd name="connsiteX1" fmla="*/ 1018412 w 1050676"/>
                <a:gd name="connsiteY1" fmla="*/ 1757250 h 1757250"/>
                <a:gd name="connsiteX2" fmla="*/ 346938 w 1050676"/>
                <a:gd name="connsiteY2" fmla="*/ 1651322 h 1757250"/>
                <a:gd name="connsiteX3" fmla="*/ 349463 w 1050676"/>
                <a:gd name="connsiteY3" fmla="*/ 1638757 h 1757250"/>
                <a:gd name="connsiteX4" fmla="*/ 0 w 1050676"/>
                <a:gd name="connsiteY4" fmla="*/ 467905 h 17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676" h="1757250">
                  <a:moveTo>
                    <a:pt x="520640" y="0"/>
                  </a:moveTo>
                  <a:cubicBezTo>
                    <a:pt x="947271" y="474715"/>
                    <a:pt x="1130483" y="1121494"/>
                    <a:pt x="1018412" y="1757250"/>
                  </a:cubicBezTo>
                  <a:lnTo>
                    <a:pt x="346938" y="1651322"/>
                  </a:lnTo>
                  <a:lnTo>
                    <a:pt x="349463" y="1638757"/>
                  </a:lnTo>
                  <a:cubicBezTo>
                    <a:pt x="411426" y="1230116"/>
                    <a:pt x="297212" y="798614"/>
                    <a:pt x="0" y="467905"/>
                  </a:cubicBezTo>
                  <a:close/>
                </a:path>
              </a:pathLst>
            </a:cu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C711C16E-41B2-4B35-2973-1B65C74A0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44" t="62" r="40008" b="-62"/>
            <a:stretch/>
          </p:blipFill>
          <p:spPr>
            <a:xfrm rot="535361">
              <a:off x="7270141" y="2576066"/>
              <a:ext cx="985201" cy="1807423"/>
            </a:xfrm>
            <a:custGeom>
              <a:avLst/>
              <a:gdLst>
                <a:gd name="connsiteX0" fmla="*/ 527623 w 985201"/>
                <a:gd name="connsiteY0" fmla="*/ 0 h 1807423"/>
                <a:gd name="connsiteX1" fmla="*/ 932600 w 985201"/>
                <a:gd name="connsiteY1" fmla="*/ 1807423 h 1807423"/>
                <a:gd name="connsiteX2" fmla="*/ 281265 w 985201"/>
                <a:gd name="connsiteY2" fmla="*/ 1655987 h 1807423"/>
                <a:gd name="connsiteX3" fmla="*/ 290097 w 985201"/>
                <a:gd name="connsiteY3" fmla="*/ 1621514 h 1807423"/>
                <a:gd name="connsiteX4" fmla="*/ 319176 w 985201"/>
                <a:gd name="connsiteY4" fmla="*/ 1332028 h 1807423"/>
                <a:gd name="connsiteX5" fmla="*/ 74737 w 985201"/>
                <a:gd name="connsiteY5" fmla="*/ 528919 h 1807423"/>
                <a:gd name="connsiteX6" fmla="*/ 0 w 985201"/>
                <a:gd name="connsiteY6" fmla="*/ 428617 h 180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01" h="1807423">
                  <a:moveTo>
                    <a:pt x="527623" y="0"/>
                  </a:moveTo>
                  <a:cubicBezTo>
                    <a:pt x="925567" y="508317"/>
                    <a:pt x="1074624" y="1173563"/>
                    <a:pt x="932600" y="1807423"/>
                  </a:cubicBezTo>
                  <a:lnTo>
                    <a:pt x="281265" y="1655987"/>
                  </a:lnTo>
                  <a:lnTo>
                    <a:pt x="290097" y="1621514"/>
                  </a:lnTo>
                  <a:cubicBezTo>
                    <a:pt x="309163" y="1528007"/>
                    <a:pt x="319176" y="1431191"/>
                    <a:pt x="319176" y="1332028"/>
                  </a:cubicBezTo>
                  <a:cubicBezTo>
                    <a:pt x="319176" y="1034538"/>
                    <a:pt x="229063" y="758171"/>
                    <a:pt x="74737" y="528919"/>
                  </a:cubicBezTo>
                  <a:lnTo>
                    <a:pt x="0" y="428617"/>
                  </a:lnTo>
                  <a:close/>
                </a:path>
              </a:pathLst>
            </a:cu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7F518798-94B6-3BD6-0013-BB7B760FBBD5}"/>
              </a:ext>
            </a:extLst>
          </p:cNvPr>
          <p:cNvSpPr txBox="1"/>
          <p:nvPr/>
        </p:nvSpPr>
        <p:spPr>
          <a:xfrm>
            <a:off x="-49026" y="3105834"/>
            <a:ext cx="265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 ExtraBold" panose="020B0004020202020204" pitchFamily="34" charset="0"/>
              </a:rPr>
              <a:t>HOLOGRAPHIC</a:t>
            </a:r>
          </a:p>
          <a:p>
            <a:r>
              <a:rPr lang="en-US" dirty="0">
                <a:latin typeface="Aptos ExtraBold" panose="020B0004020202020204" pitchFamily="34" charset="0"/>
              </a:rPr>
              <a:t>                      NAVIGATION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228D0E-9FD0-5288-055C-588F4F0B9A5B}"/>
              </a:ext>
            </a:extLst>
          </p:cNvPr>
          <p:cNvSpPr/>
          <p:nvPr/>
        </p:nvSpPr>
        <p:spPr>
          <a:xfrm>
            <a:off x="1303687" y="33350"/>
            <a:ext cx="96117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HaloNav</a:t>
            </a:r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-AI Air Navigation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3EBD1-6B4F-3A8B-8D79-EB3C641D1B07}"/>
              </a:ext>
            </a:extLst>
          </p:cNvPr>
          <p:cNvSpPr txBox="1"/>
          <p:nvPr/>
        </p:nvSpPr>
        <p:spPr>
          <a:xfrm>
            <a:off x="8428805" y="2616730"/>
            <a:ext cx="34865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By</a:t>
            </a:r>
          </a:p>
          <a:p>
            <a:r>
              <a:rPr lang="en-US" sz="2800" i="1" dirty="0"/>
              <a:t>B Neeraj </a:t>
            </a:r>
            <a:r>
              <a:rPr lang="en-US" sz="2800" i="1" dirty="0" err="1"/>
              <a:t>kumar</a:t>
            </a:r>
            <a:endParaRPr lang="en-US" sz="2800" i="1" dirty="0"/>
          </a:p>
          <a:p>
            <a:r>
              <a:rPr lang="en-US" sz="2800" i="1" dirty="0"/>
              <a:t>D Balaji</a:t>
            </a:r>
          </a:p>
          <a:p>
            <a:r>
              <a:rPr lang="en-US" sz="2800" i="1" dirty="0"/>
              <a:t>M Rajendra Naidu</a:t>
            </a:r>
          </a:p>
          <a:p>
            <a:r>
              <a:rPr lang="en-US" sz="2800" i="1" dirty="0"/>
              <a:t>G Sai Santhosh Reddy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5C523-D10C-D8D7-644C-24E37F03F5E8}"/>
              </a:ext>
            </a:extLst>
          </p:cNvPr>
          <p:cNvSpPr txBox="1"/>
          <p:nvPr/>
        </p:nvSpPr>
        <p:spPr>
          <a:xfrm>
            <a:off x="5094513" y="1140680"/>
            <a:ext cx="6447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~ </a:t>
            </a:r>
            <a:r>
              <a:rPr lang="en-US" sz="2800" i="1" dirty="0"/>
              <a:t>“Your Hands Are the New Mouse” </a:t>
            </a:r>
            <a:r>
              <a:rPr lang="en-US" sz="2800" dirty="0"/>
              <a:t>✋🖱</a:t>
            </a:r>
          </a:p>
        </p:txBody>
      </p:sp>
    </p:spTree>
    <p:extLst>
      <p:ext uri="{BB962C8B-B14F-4D97-AF65-F5344CB8AC3E}">
        <p14:creationId xmlns:p14="http://schemas.microsoft.com/office/powerpoint/2010/main" val="2705813518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pointing at a glowing circle&#10;&#10;Description automatically generated">
            <a:extLst>
              <a:ext uri="{FF2B5EF4-FFF2-40B4-BE49-F238E27FC236}">
                <a16:creationId xmlns:a16="http://schemas.microsoft.com/office/drawing/2014/main" id="{6EBD7FA2-6548-FB38-FA5D-69A0D10993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29" y="-48157"/>
            <a:ext cx="12676263" cy="710427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0BA9323-7E10-8974-2A10-56302979B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25535" y="3303458"/>
            <a:ext cx="124408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EB51384-E434-2B90-6E51-1489B356EC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5" t="4655" r="19923" b="-4655"/>
          <a:stretch/>
        </p:blipFill>
        <p:spPr>
          <a:xfrm rot="16074390">
            <a:off x="912905" y="4460781"/>
            <a:ext cx="960421" cy="1670675"/>
          </a:xfrm>
          <a:custGeom>
            <a:avLst/>
            <a:gdLst>
              <a:gd name="connsiteX0" fmla="*/ 754123 w 960421"/>
              <a:gd name="connsiteY0" fmla="*/ 92361 h 1670675"/>
              <a:gd name="connsiteX1" fmla="*/ 736914 w 960421"/>
              <a:gd name="connsiteY1" fmla="*/ 151936 h 1670675"/>
              <a:gd name="connsiteX2" fmla="*/ 719407 w 960421"/>
              <a:gd name="connsiteY2" fmla="*/ 720101 h 1670675"/>
              <a:gd name="connsiteX3" fmla="*/ 924440 w 960421"/>
              <a:gd name="connsiteY3" fmla="*/ 1250272 h 1670675"/>
              <a:gd name="connsiteX4" fmla="*/ 960421 w 960421"/>
              <a:gd name="connsiteY4" fmla="*/ 1300733 h 1670675"/>
              <a:gd name="connsiteX5" fmla="*/ 431899 w 960421"/>
              <a:gd name="connsiteY5" fmla="*/ 1670675 h 1670675"/>
              <a:gd name="connsiteX6" fmla="*/ 372831 w 960421"/>
              <a:gd name="connsiteY6" fmla="*/ 1670675 h 1670675"/>
              <a:gd name="connsiteX7" fmla="*/ 262851 w 960421"/>
              <a:gd name="connsiteY7" fmla="*/ 1498257 h 1670675"/>
              <a:gd name="connsiteX8" fmla="*/ 30531 w 960421"/>
              <a:gd name="connsiteY8" fmla="*/ 137464 h 1670675"/>
              <a:gd name="connsiteX9" fmla="*/ 62661 w 960421"/>
              <a:gd name="connsiteY9" fmla="*/ 0 h 1670675"/>
              <a:gd name="connsiteX10" fmla="*/ 423625 w 960421"/>
              <a:gd name="connsiteY10" fmla="*/ 0 h 167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0421" h="1670675">
                <a:moveTo>
                  <a:pt x="754123" y="92361"/>
                </a:moveTo>
                <a:lnTo>
                  <a:pt x="736914" y="151936"/>
                </a:lnTo>
                <a:cubicBezTo>
                  <a:pt x="694083" y="332961"/>
                  <a:pt x="686148" y="525303"/>
                  <a:pt x="719407" y="720101"/>
                </a:cubicBezTo>
                <a:cubicBezTo>
                  <a:pt x="752667" y="914900"/>
                  <a:pt x="823972" y="1093712"/>
                  <a:pt x="924440" y="1250272"/>
                </a:cubicBezTo>
                <a:lnTo>
                  <a:pt x="960421" y="1300733"/>
                </a:lnTo>
                <a:lnTo>
                  <a:pt x="431899" y="1670675"/>
                </a:lnTo>
                <a:lnTo>
                  <a:pt x="372831" y="1670675"/>
                </a:lnTo>
                <a:lnTo>
                  <a:pt x="262851" y="1498257"/>
                </a:lnTo>
                <a:cubicBezTo>
                  <a:pt x="31248" y="1084503"/>
                  <a:pt x="-50679" y="604622"/>
                  <a:pt x="30531" y="137464"/>
                </a:cubicBezTo>
                <a:lnTo>
                  <a:pt x="62661" y="0"/>
                </a:lnTo>
                <a:lnTo>
                  <a:pt x="423625" y="0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EFC1772-7050-6102-C38E-C352ADCCC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r="34960"/>
          <a:stretch>
            <a:fillRect/>
          </a:stretch>
        </p:blipFill>
        <p:spPr>
          <a:xfrm rot="18009830">
            <a:off x="-733515" y="4073544"/>
            <a:ext cx="946708" cy="1658932"/>
          </a:xfrm>
          <a:custGeom>
            <a:avLst/>
            <a:gdLst>
              <a:gd name="connsiteX0" fmla="*/ 390531 w 946708"/>
              <a:gd name="connsiteY0" fmla="*/ 0 h 1658932"/>
              <a:gd name="connsiteX1" fmla="*/ 417225 w 946708"/>
              <a:gd name="connsiteY1" fmla="*/ 0 h 1658932"/>
              <a:gd name="connsiteX2" fmla="*/ 946708 w 946708"/>
              <a:gd name="connsiteY2" fmla="*/ 370263 h 1658932"/>
              <a:gd name="connsiteX3" fmla="*/ 887633 w 946708"/>
              <a:gd name="connsiteY3" fmla="*/ 458899 h 1658932"/>
              <a:gd name="connsiteX4" fmla="*/ 723592 w 946708"/>
              <a:gd name="connsiteY4" fmla="*/ 1526897 h 1658932"/>
              <a:gd name="connsiteX5" fmla="*/ 744991 w 946708"/>
              <a:gd name="connsiteY5" fmla="*/ 1600819 h 1658932"/>
              <a:gd name="connsiteX6" fmla="*/ 550599 w 946708"/>
              <a:gd name="connsiteY6" fmla="*/ 1658932 h 1658932"/>
              <a:gd name="connsiteX7" fmla="*/ 47796 w 946708"/>
              <a:gd name="connsiteY7" fmla="*/ 1658932 h 1658932"/>
              <a:gd name="connsiteX8" fmla="*/ 27302 w 946708"/>
              <a:gd name="connsiteY8" fmla="*/ 1566755 h 1658932"/>
              <a:gd name="connsiteX9" fmla="*/ 269707 w 946708"/>
              <a:gd name="connsiteY9" fmla="*/ 191639 h 165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46708" h="1658932">
                <a:moveTo>
                  <a:pt x="390531" y="0"/>
                </a:moveTo>
                <a:lnTo>
                  <a:pt x="417225" y="0"/>
                </a:lnTo>
                <a:lnTo>
                  <a:pt x="946708" y="370263"/>
                </a:lnTo>
                <a:lnTo>
                  <a:pt x="887633" y="458899"/>
                </a:lnTo>
                <a:cubicBezTo>
                  <a:pt x="694548" y="782362"/>
                  <a:pt x="638271" y="1167310"/>
                  <a:pt x="723592" y="1526897"/>
                </a:cubicBezTo>
                <a:lnTo>
                  <a:pt x="744991" y="1600819"/>
                </a:lnTo>
                <a:lnTo>
                  <a:pt x="550599" y="1658932"/>
                </a:lnTo>
                <a:lnTo>
                  <a:pt x="47796" y="1658932"/>
                </a:lnTo>
                <a:lnTo>
                  <a:pt x="27302" y="1566755"/>
                </a:lnTo>
                <a:cubicBezTo>
                  <a:pt x="-49229" y="1097212"/>
                  <a:pt x="36255" y="612279"/>
                  <a:pt x="269707" y="191639"/>
                </a:cubicBezTo>
                <a:close/>
              </a:path>
            </a:pathLst>
          </a:cu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C5C1FC5-AE3D-D22F-F708-270AB4FC3F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8" t="2417" b="19254"/>
          <a:stretch>
            <a:fillRect/>
          </a:stretch>
        </p:blipFill>
        <p:spPr>
          <a:xfrm rot="18009830">
            <a:off x="1716423" y="4002334"/>
            <a:ext cx="1711393" cy="861967"/>
          </a:xfrm>
          <a:custGeom>
            <a:avLst/>
            <a:gdLst>
              <a:gd name="connsiteX0" fmla="*/ 1513798 w 1711393"/>
              <a:gd name="connsiteY0" fmla="*/ 0 h 861967"/>
              <a:gd name="connsiteX1" fmla="*/ 1711393 w 1711393"/>
              <a:gd name="connsiteY1" fmla="*/ 358571 h 861967"/>
              <a:gd name="connsiteX2" fmla="*/ 1711393 w 1711393"/>
              <a:gd name="connsiteY2" fmla="*/ 647040 h 861967"/>
              <a:gd name="connsiteX3" fmla="*/ 1619383 w 1711393"/>
              <a:gd name="connsiteY3" fmla="*/ 692162 h 861967"/>
              <a:gd name="connsiteX4" fmla="*/ 0 w 1711393"/>
              <a:gd name="connsiteY4" fmla="*/ 710555 h 861967"/>
              <a:gd name="connsiteX5" fmla="*/ 268765 w 1711393"/>
              <a:gd name="connsiteY5" fmla="*/ 69653 h 861967"/>
              <a:gd name="connsiteX6" fmla="*/ 339992 w 1711393"/>
              <a:gd name="connsiteY6" fmla="*/ 98796 h 861967"/>
              <a:gd name="connsiteX7" fmla="*/ 1419381 w 1711393"/>
              <a:gd name="connsiteY7" fmla="*/ 49310 h 86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1393" h="861967">
                <a:moveTo>
                  <a:pt x="1513798" y="0"/>
                </a:moveTo>
                <a:lnTo>
                  <a:pt x="1711393" y="358571"/>
                </a:lnTo>
                <a:lnTo>
                  <a:pt x="1711393" y="647040"/>
                </a:lnTo>
                <a:lnTo>
                  <a:pt x="1619383" y="692162"/>
                </a:lnTo>
                <a:cubicBezTo>
                  <a:pt x="1102444" y="910766"/>
                  <a:pt x="519920" y="919803"/>
                  <a:pt x="0" y="710555"/>
                </a:cubicBezTo>
                <a:lnTo>
                  <a:pt x="268765" y="69653"/>
                </a:lnTo>
                <a:lnTo>
                  <a:pt x="339992" y="98796"/>
                </a:lnTo>
                <a:cubicBezTo>
                  <a:pt x="688461" y="221889"/>
                  <a:pt x="1077212" y="206886"/>
                  <a:pt x="1419381" y="49310"/>
                </a:cubicBezTo>
                <a:close/>
              </a:path>
            </a:pathLst>
          </a:cu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A16E4D5-C5A3-ED41-6E74-A690DB2D1D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" t="18762" r="-2523" b="1585"/>
          <a:stretch/>
        </p:blipFill>
        <p:spPr>
          <a:xfrm rot="15749939">
            <a:off x="-1672796" y="3019038"/>
            <a:ext cx="1719575" cy="912559"/>
          </a:xfrm>
          <a:custGeom>
            <a:avLst/>
            <a:gdLst>
              <a:gd name="connsiteX0" fmla="*/ 1735618 w 1735618"/>
              <a:gd name="connsiteY0" fmla="*/ 351834 h 921073"/>
              <a:gd name="connsiteX1" fmla="*/ 1735618 w 1735618"/>
              <a:gd name="connsiteY1" fmla="*/ 389949 h 921073"/>
              <a:gd name="connsiteX2" fmla="*/ 1366378 w 1735618"/>
              <a:gd name="connsiteY2" fmla="*/ 921073 h 921073"/>
              <a:gd name="connsiteX3" fmla="*/ 1260775 w 1735618"/>
              <a:gd name="connsiteY3" fmla="*/ 854032 h 921073"/>
              <a:gd name="connsiteX4" fmla="*/ 441658 w 1735618"/>
              <a:gd name="connsiteY4" fmla="*/ 670234 h 921073"/>
              <a:gd name="connsiteX5" fmla="*/ 155151 w 1735618"/>
              <a:gd name="connsiteY5" fmla="*/ 720843 h 921073"/>
              <a:gd name="connsiteX6" fmla="*/ 121435 w 1735618"/>
              <a:gd name="connsiteY6" fmla="*/ 732225 h 921073"/>
              <a:gd name="connsiteX7" fmla="*/ 0 w 1735618"/>
              <a:gd name="connsiteY7" fmla="*/ 344020 h 921073"/>
              <a:gd name="connsiteX8" fmla="*/ 0 w 1735618"/>
              <a:gd name="connsiteY8" fmla="*/ 74921 h 921073"/>
              <a:gd name="connsiteX9" fmla="*/ 156966 w 1735618"/>
              <a:gd name="connsiteY9" fmla="*/ 36599 h 921073"/>
              <a:gd name="connsiteX10" fmla="*/ 1547088 w 1735618"/>
              <a:gd name="connsiteY10" fmla="*/ 240579 h 92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35618" h="921073">
                <a:moveTo>
                  <a:pt x="1735618" y="351834"/>
                </a:moveTo>
                <a:lnTo>
                  <a:pt x="1735618" y="389949"/>
                </a:lnTo>
                <a:lnTo>
                  <a:pt x="1366378" y="921073"/>
                </a:lnTo>
                <a:lnTo>
                  <a:pt x="1260775" y="854032"/>
                </a:lnTo>
                <a:cubicBezTo>
                  <a:pt x="1020641" y="717252"/>
                  <a:pt x="738318" y="648024"/>
                  <a:pt x="441658" y="670234"/>
                </a:cubicBezTo>
                <a:cubicBezTo>
                  <a:pt x="342772" y="677637"/>
                  <a:pt x="246974" y="694850"/>
                  <a:pt x="155151" y="720843"/>
                </a:cubicBezTo>
                <a:lnTo>
                  <a:pt x="121435" y="732225"/>
                </a:lnTo>
                <a:lnTo>
                  <a:pt x="0" y="344020"/>
                </a:lnTo>
                <a:lnTo>
                  <a:pt x="0" y="74921"/>
                </a:lnTo>
                <a:lnTo>
                  <a:pt x="156966" y="36599"/>
                </a:lnTo>
                <a:cubicBezTo>
                  <a:pt x="630787" y="-51456"/>
                  <a:pt x="1121012" y="20478"/>
                  <a:pt x="1547088" y="240579"/>
                </a:cubicBez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993EA2E-8B03-251F-2C18-23FFE416B0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9" t="-4328" r="35219" b="6141"/>
          <a:stretch/>
        </p:blipFill>
        <p:spPr>
          <a:xfrm rot="13864201">
            <a:off x="-572734" y="1196794"/>
            <a:ext cx="850154" cy="1826104"/>
          </a:xfrm>
          <a:custGeom>
            <a:avLst/>
            <a:gdLst>
              <a:gd name="connsiteX0" fmla="*/ 743578 w 850154"/>
              <a:gd name="connsiteY0" fmla="*/ 223428 h 1826104"/>
              <a:gd name="connsiteX1" fmla="*/ 622886 w 850154"/>
              <a:gd name="connsiteY1" fmla="*/ 1826104 h 1826104"/>
              <a:gd name="connsiteX2" fmla="*/ 0 w 850154"/>
              <a:gd name="connsiteY2" fmla="*/ 1506706 h 1826104"/>
              <a:gd name="connsiteX3" fmla="*/ 38800 w 850154"/>
              <a:gd name="connsiteY3" fmla="*/ 285431 h 1826104"/>
              <a:gd name="connsiteX4" fmla="*/ 33150 w 850154"/>
              <a:gd name="connsiteY4" fmla="*/ 273929 h 1826104"/>
              <a:gd name="connsiteX5" fmla="*/ 655293 w 850154"/>
              <a:gd name="connsiteY5" fmla="*/ 0 h 1826104"/>
              <a:gd name="connsiteX6" fmla="*/ 743578 w 850154"/>
              <a:gd name="connsiteY6" fmla="*/ 223428 h 182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154" h="1826104">
                <a:moveTo>
                  <a:pt x="743578" y="223428"/>
                </a:moveTo>
                <a:cubicBezTo>
                  <a:pt x="918691" y="752443"/>
                  <a:pt x="877706" y="1329155"/>
                  <a:pt x="622886" y="1826104"/>
                </a:cubicBezTo>
                <a:lnTo>
                  <a:pt x="0" y="1506706"/>
                </a:lnTo>
                <a:cubicBezTo>
                  <a:pt x="202880" y="1111051"/>
                  <a:pt x="203088" y="664689"/>
                  <a:pt x="38800" y="285431"/>
                </a:cubicBezTo>
                <a:lnTo>
                  <a:pt x="33150" y="273929"/>
                </a:lnTo>
                <a:lnTo>
                  <a:pt x="655293" y="0"/>
                </a:lnTo>
                <a:cubicBezTo>
                  <a:pt x="689136" y="73255"/>
                  <a:pt x="718562" y="147855"/>
                  <a:pt x="743578" y="223428"/>
                </a:cubicBezTo>
                <a:close/>
              </a:path>
            </a:pathLst>
          </a:cu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B7498D9-B340-56FB-E330-9FB2CE4371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2" r="47899" b="20"/>
          <a:stretch>
            <a:fillRect/>
          </a:stretch>
        </p:blipFill>
        <p:spPr>
          <a:xfrm rot="18009830">
            <a:off x="811662" y="912526"/>
            <a:ext cx="1050676" cy="1757250"/>
          </a:xfrm>
          <a:custGeom>
            <a:avLst/>
            <a:gdLst>
              <a:gd name="connsiteX0" fmla="*/ 520640 w 1050676"/>
              <a:gd name="connsiteY0" fmla="*/ 0 h 1757250"/>
              <a:gd name="connsiteX1" fmla="*/ 1018412 w 1050676"/>
              <a:gd name="connsiteY1" fmla="*/ 1757250 h 1757250"/>
              <a:gd name="connsiteX2" fmla="*/ 346938 w 1050676"/>
              <a:gd name="connsiteY2" fmla="*/ 1651322 h 1757250"/>
              <a:gd name="connsiteX3" fmla="*/ 349463 w 1050676"/>
              <a:gd name="connsiteY3" fmla="*/ 1638757 h 1757250"/>
              <a:gd name="connsiteX4" fmla="*/ 0 w 1050676"/>
              <a:gd name="connsiteY4" fmla="*/ 467905 h 17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676" h="1757250">
                <a:moveTo>
                  <a:pt x="520640" y="0"/>
                </a:moveTo>
                <a:cubicBezTo>
                  <a:pt x="947271" y="474715"/>
                  <a:pt x="1130483" y="1121494"/>
                  <a:pt x="1018412" y="1757250"/>
                </a:cubicBezTo>
                <a:lnTo>
                  <a:pt x="346938" y="1651322"/>
                </a:lnTo>
                <a:lnTo>
                  <a:pt x="349463" y="1638757"/>
                </a:lnTo>
                <a:cubicBezTo>
                  <a:pt x="411426" y="1230116"/>
                  <a:pt x="297212" y="798614"/>
                  <a:pt x="0" y="467905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711C16E-41B2-4B35-2973-1B65C74A072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4" t="62" r="40008" b="-62"/>
          <a:stretch/>
        </p:blipFill>
        <p:spPr>
          <a:xfrm rot="20893046">
            <a:off x="2550831" y="900588"/>
            <a:ext cx="1535548" cy="2817075"/>
          </a:xfrm>
          <a:custGeom>
            <a:avLst/>
            <a:gdLst>
              <a:gd name="connsiteX0" fmla="*/ 527623 w 985201"/>
              <a:gd name="connsiteY0" fmla="*/ 0 h 1807423"/>
              <a:gd name="connsiteX1" fmla="*/ 932600 w 985201"/>
              <a:gd name="connsiteY1" fmla="*/ 1807423 h 1807423"/>
              <a:gd name="connsiteX2" fmla="*/ 281265 w 985201"/>
              <a:gd name="connsiteY2" fmla="*/ 1655987 h 1807423"/>
              <a:gd name="connsiteX3" fmla="*/ 290097 w 985201"/>
              <a:gd name="connsiteY3" fmla="*/ 1621514 h 1807423"/>
              <a:gd name="connsiteX4" fmla="*/ 319176 w 985201"/>
              <a:gd name="connsiteY4" fmla="*/ 1332028 h 1807423"/>
              <a:gd name="connsiteX5" fmla="*/ 74737 w 985201"/>
              <a:gd name="connsiteY5" fmla="*/ 528919 h 1807423"/>
              <a:gd name="connsiteX6" fmla="*/ 0 w 985201"/>
              <a:gd name="connsiteY6" fmla="*/ 428617 h 1807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5201" h="1807423">
                <a:moveTo>
                  <a:pt x="527623" y="0"/>
                </a:moveTo>
                <a:cubicBezTo>
                  <a:pt x="925567" y="508317"/>
                  <a:pt x="1074624" y="1173563"/>
                  <a:pt x="932600" y="1807423"/>
                </a:cubicBezTo>
                <a:lnTo>
                  <a:pt x="281265" y="1655987"/>
                </a:lnTo>
                <a:lnTo>
                  <a:pt x="290097" y="1621514"/>
                </a:lnTo>
                <a:cubicBezTo>
                  <a:pt x="309163" y="1528007"/>
                  <a:pt x="319176" y="1431191"/>
                  <a:pt x="319176" y="1332028"/>
                </a:cubicBezTo>
                <a:cubicBezTo>
                  <a:pt x="319176" y="1034538"/>
                  <a:pt x="229063" y="758171"/>
                  <a:pt x="74737" y="528919"/>
                </a:cubicBezTo>
                <a:lnTo>
                  <a:pt x="0" y="428617"/>
                </a:lnTo>
                <a:close/>
              </a:path>
            </a:pathLst>
          </a:cu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F518798-94B6-3BD6-0013-BB7B760FBBD5}"/>
              </a:ext>
            </a:extLst>
          </p:cNvPr>
          <p:cNvSpPr txBox="1"/>
          <p:nvPr/>
        </p:nvSpPr>
        <p:spPr>
          <a:xfrm>
            <a:off x="-49026" y="3105834"/>
            <a:ext cx="265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ptos ExtraBold" panose="020B0004020202020204" pitchFamily="34" charset="0"/>
              </a:rPr>
              <a:t>HOLOGRAPHIC</a:t>
            </a:r>
          </a:p>
          <a:p>
            <a:r>
              <a:rPr lang="en-US" dirty="0">
                <a:solidFill>
                  <a:schemeClr val="bg1"/>
                </a:solidFill>
                <a:latin typeface="Aptos ExtraBold" panose="020B0004020202020204" pitchFamily="34" charset="0"/>
              </a:rPr>
              <a:t>                      NAVIGATION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90195-E079-2390-567D-0654610F35D0}"/>
              </a:ext>
            </a:extLst>
          </p:cNvPr>
          <p:cNvSpPr txBox="1"/>
          <p:nvPr/>
        </p:nvSpPr>
        <p:spPr>
          <a:xfrm>
            <a:off x="5487054" y="1972956"/>
            <a:ext cx="6270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Why Halo-Nav 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D52B1D-B8A8-AEB9-DF76-EC441A534889}"/>
              </a:ext>
            </a:extLst>
          </p:cNvPr>
          <p:cNvCxnSpPr/>
          <p:nvPr/>
        </p:nvCxnSpPr>
        <p:spPr>
          <a:xfrm>
            <a:off x="5590736" y="2831945"/>
            <a:ext cx="400916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FDF978-FC25-34D1-4E0C-15F4E699884E}"/>
              </a:ext>
            </a:extLst>
          </p:cNvPr>
          <p:cNvSpPr txBox="1"/>
          <p:nvPr/>
        </p:nvSpPr>
        <p:spPr>
          <a:xfrm>
            <a:off x="5590736" y="2912708"/>
            <a:ext cx="59688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“Millions of Indians still work on low-cost laptops with poor touchpads or broken mice. During COVID, touchless interaction became important for hygiene. We solve both problems with a camera-only solution”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With </a:t>
            </a:r>
            <a:r>
              <a:rPr lang="en-US" dirty="0" err="1">
                <a:solidFill>
                  <a:schemeClr val="bg1"/>
                </a:solidFill>
              </a:rPr>
              <a:t>HoloNav</a:t>
            </a:r>
            <a:r>
              <a:rPr lang="en-US" dirty="0">
                <a:solidFill>
                  <a:schemeClr val="bg1"/>
                </a:solidFill>
              </a:rPr>
              <a:t>, we remove the barriers of hardware. Now, every hand can control a computer — fast, hygienic, and futuristic.</a:t>
            </a:r>
          </a:p>
        </p:txBody>
      </p:sp>
    </p:spTree>
    <p:extLst>
      <p:ext uri="{BB962C8B-B14F-4D97-AF65-F5344CB8AC3E}">
        <p14:creationId xmlns:p14="http://schemas.microsoft.com/office/powerpoint/2010/main" val="107470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colorful lights&#10;&#10;Description automatically generated">
            <a:extLst>
              <a:ext uri="{FF2B5EF4-FFF2-40B4-BE49-F238E27FC236}">
                <a16:creationId xmlns:a16="http://schemas.microsoft.com/office/drawing/2014/main" id="{15CC791B-A15F-4E55-9810-7077B0A50B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26" y="0"/>
            <a:ext cx="12241025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0BA9323-7E10-8974-2A10-56302979B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25535" y="3303458"/>
            <a:ext cx="124408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EB51384-E434-2B90-6E51-1489B356EC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5" t="4655" r="19923" b="-4655"/>
          <a:stretch/>
        </p:blipFill>
        <p:spPr>
          <a:xfrm rot="19264396">
            <a:off x="-804088" y="3981447"/>
            <a:ext cx="960421" cy="1670675"/>
          </a:xfrm>
          <a:custGeom>
            <a:avLst/>
            <a:gdLst>
              <a:gd name="connsiteX0" fmla="*/ 754123 w 960421"/>
              <a:gd name="connsiteY0" fmla="*/ 92361 h 1670675"/>
              <a:gd name="connsiteX1" fmla="*/ 736914 w 960421"/>
              <a:gd name="connsiteY1" fmla="*/ 151936 h 1670675"/>
              <a:gd name="connsiteX2" fmla="*/ 719407 w 960421"/>
              <a:gd name="connsiteY2" fmla="*/ 720101 h 1670675"/>
              <a:gd name="connsiteX3" fmla="*/ 924440 w 960421"/>
              <a:gd name="connsiteY3" fmla="*/ 1250272 h 1670675"/>
              <a:gd name="connsiteX4" fmla="*/ 960421 w 960421"/>
              <a:gd name="connsiteY4" fmla="*/ 1300733 h 1670675"/>
              <a:gd name="connsiteX5" fmla="*/ 431899 w 960421"/>
              <a:gd name="connsiteY5" fmla="*/ 1670675 h 1670675"/>
              <a:gd name="connsiteX6" fmla="*/ 372831 w 960421"/>
              <a:gd name="connsiteY6" fmla="*/ 1670675 h 1670675"/>
              <a:gd name="connsiteX7" fmla="*/ 262851 w 960421"/>
              <a:gd name="connsiteY7" fmla="*/ 1498257 h 1670675"/>
              <a:gd name="connsiteX8" fmla="*/ 30531 w 960421"/>
              <a:gd name="connsiteY8" fmla="*/ 137464 h 1670675"/>
              <a:gd name="connsiteX9" fmla="*/ 62661 w 960421"/>
              <a:gd name="connsiteY9" fmla="*/ 0 h 1670675"/>
              <a:gd name="connsiteX10" fmla="*/ 423625 w 960421"/>
              <a:gd name="connsiteY10" fmla="*/ 0 h 167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0421" h="1670675">
                <a:moveTo>
                  <a:pt x="754123" y="92361"/>
                </a:moveTo>
                <a:lnTo>
                  <a:pt x="736914" y="151936"/>
                </a:lnTo>
                <a:cubicBezTo>
                  <a:pt x="694083" y="332961"/>
                  <a:pt x="686148" y="525303"/>
                  <a:pt x="719407" y="720101"/>
                </a:cubicBezTo>
                <a:cubicBezTo>
                  <a:pt x="752667" y="914900"/>
                  <a:pt x="823972" y="1093712"/>
                  <a:pt x="924440" y="1250272"/>
                </a:cubicBezTo>
                <a:lnTo>
                  <a:pt x="960421" y="1300733"/>
                </a:lnTo>
                <a:lnTo>
                  <a:pt x="431899" y="1670675"/>
                </a:lnTo>
                <a:lnTo>
                  <a:pt x="372831" y="1670675"/>
                </a:lnTo>
                <a:lnTo>
                  <a:pt x="262851" y="1498257"/>
                </a:lnTo>
                <a:cubicBezTo>
                  <a:pt x="31248" y="1084503"/>
                  <a:pt x="-50679" y="604622"/>
                  <a:pt x="30531" y="137464"/>
                </a:cubicBezTo>
                <a:lnTo>
                  <a:pt x="62661" y="0"/>
                </a:lnTo>
                <a:lnTo>
                  <a:pt x="423625" y="0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EFC1772-7050-6102-C38E-C352ADCCC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r="34960"/>
          <a:stretch>
            <a:fillRect/>
          </a:stretch>
        </p:blipFill>
        <p:spPr>
          <a:xfrm rot="21199836">
            <a:off x="-1473713" y="2428399"/>
            <a:ext cx="946708" cy="1658932"/>
          </a:xfrm>
          <a:custGeom>
            <a:avLst/>
            <a:gdLst>
              <a:gd name="connsiteX0" fmla="*/ 390531 w 946708"/>
              <a:gd name="connsiteY0" fmla="*/ 0 h 1658932"/>
              <a:gd name="connsiteX1" fmla="*/ 417225 w 946708"/>
              <a:gd name="connsiteY1" fmla="*/ 0 h 1658932"/>
              <a:gd name="connsiteX2" fmla="*/ 946708 w 946708"/>
              <a:gd name="connsiteY2" fmla="*/ 370263 h 1658932"/>
              <a:gd name="connsiteX3" fmla="*/ 887633 w 946708"/>
              <a:gd name="connsiteY3" fmla="*/ 458899 h 1658932"/>
              <a:gd name="connsiteX4" fmla="*/ 723592 w 946708"/>
              <a:gd name="connsiteY4" fmla="*/ 1526897 h 1658932"/>
              <a:gd name="connsiteX5" fmla="*/ 744991 w 946708"/>
              <a:gd name="connsiteY5" fmla="*/ 1600819 h 1658932"/>
              <a:gd name="connsiteX6" fmla="*/ 550599 w 946708"/>
              <a:gd name="connsiteY6" fmla="*/ 1658932 h 1658932"/>
              <a:gd name="connsiteX7" fmla="*/ 47796 w 946708"/>
              <a:gd name="connsiteY7" fmla="*/ 1658932 h 1658932"/>
              <a:gd name="connsiteX8" fmla="*/ 27302 w 946708"/>
              <a:gd name="connsiteY8" fmla="*/ 1566755 h 1658932"/>
              <a:gd name="connsiteX9" fmla="*/ 269707 w 946708"/>
              <a:gd name="connsiteY9" fmla="*/ 191639 h 165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46708" h="1658932">
                <a:moveTo>
                  <a:pt x="390531" y="0"/>
                </a:moveTo>
                <a:lnTo>
                  <a:pt x="417225" y="0"/>
                </a:lnTo>
                <a:lnTo>
                  <a:pt x="946708" y="370263"/>
                </a:lnTo>
                <a:lnTo>
                  <a:pt x="887633" y="458899"/>
                </a:lnTo>
                <a:cubicBezTo>
                  <a:pt x="694548" y="782362"/>
                  <a:pt x="638271" y="1167310"/>
                  <a:pt x="723592" y="1526897"/>
                </a:cubicBezTo>
                <a:lnTo>
                  <a:pt x="744991" y="1600819"/>
                </a:lnTo>
                <a:lnTo>
                  <a:pt x="550599" y="1658932"/>
                </a:lnTo>
                <a:lnTo>
                  <a:pt x="47796" y="1658932"/>
                </a:lnTo>
                <a:lnTo>
                  <a:pt x="27302" y="1566755"/>
                </a:lnTo>
                <a:cubicBezTo>
                  <a:pt x="-49229" y="1097212"/>
                  <a:pt x="36255" y="612279"/>
                  <a:pt x="269707" y="191639"/>
                </a:cubicBezTo>
                <a:close/>
              </a:path>
            </a:pathLst>
          </a:cu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C5C1FC5-AE3D-D22F-F708-270AB4FC3F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8" t="2417" b="19254"/>
          <a:stretch>
            <a:fillRect/>
          </a:stretch>
        </p:blipFill>
        <p:spPr>
          <a:xfrm rot="21199836">
            <a:off x="217796" y="4812217"/>
            <a:ext cx="1711393" cy="861967"/>
          </a:xfrm>
          <a:custGeom>
            <a:avLst/>
            <a:gdLst>
              <a:gd name="connsiteX0" fmla="*/ 1513798 w 1711393"/>
              <a:gd name="connsiteY0" fmla="*/ 0 h 861967"/>
              <a:gd name="connsiteX1" fmla="*/ 1711393 w 1711393"/>
              <a:gd name="connsiteY1" fmla="*/ 358571 h 861967"/>
              <a:gd name="connsiteX2" fmla="*/ 1711393 w 1711393"/>
              <a:gd name="connsiteY2" fmla="*/ 647040 h 861967"/>
              <a:gd name="connsiteX3" fmla="*/ 1619383 w 1711393"/>
              <a:gd name="connsiteY3" fmla="*/ 692162 h 861967"/>
              <a:gd name="connsiteX4" fmla="*/ 0 w 1711393"/>
              <a:gd name="connsiteY4" fmla="*/ 710555 h 861967"/>
              <a:gd name="connsiteX5" fmla="*/ 268765 w 1711393"/>
              <a:gd name="connsiteY5" fmla="*/ 69653 h 861967"/>
              <a:gd name="connsiteX6" fmla="*/ 339992 w 1711393"/>
              <a:gd name="connsiteY6" fmla="*/ 98796 h 861967"/>
              <a:gd name="connsiteX7" fmla="*/ 1419381 w 1711393"/>
              <a:gd name="connsiteY7" fmla="*/ 49310 h 86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1393" h="861967">
                <a:moveTo>
                  <a:pt x="1513798" y="0"/>
                </a:moveTo>
                <a:lnTo>
                  <a:pt x="1711393" y="358571"/>
                </a:lnTo>
                <a:lnTo>
                  <a:pt x="1711393" y="647040"/>
                </a:lnTo>
                <a:lnTo>
                  <a:pt x="1619383" y="692162"/>
                </a:lnTo>
                <a:cubicBezTo>
                  <a:pt x="1102444" y="910766"/>
                  <a:pt x="519920" y="919803"/>
                  <a:pt x="0" y="710555"/>
                </a:cubicBezTo>
                <a:lnTo>
                  <a:pt x="268765" y="69653"/>
                </a:lnTo>
                <a:lnTo>
                  <a:pt x="339992" y="98796"/>
                </a:lnTo>
                <a:cubicBezTo>
                  <a:pt x="688461" y="221889"/>
                  <a:pt x="1077212" y="206886"/>
                  <a:pt x="1419381" y="49310"/>
                </a:cubicBezTo>
                <a:close/>
              </a:path>
            </a:pathLst>
          </a:cu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A16E4D5-C5A3-ED41-6E74-A690DB2D1D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" t="18762" r="-2523" b="1585"/>
          <a:stretch/>
        </p:blipFill>
        <p:spPr>
          <a:xfrm rot="18939945">
            <a:off x="-1048870" y="1503210"/>
            <a:ext cx="1719575" cy="912559"/>
          </a:xfrm>
          <a:custGeom>
            <a:avLst/>
            <a:gdLst>
              <a:gd name="connsiteX0" fmla="*/ 1735618 w 1735618"/>
              <a:gd name="connsiteY0" fmla="*/ 351834 h 921073"/>
              <a:gd name="connsiteX1" fmla="*/ 1735618 w 1735618"/>
              <a:gd name="connsiteY1" fmla="*/ 389949 h 921073"/>
              <a:gd name="connsiteX2" fmla="*/ 1366378 w 1735618"/>
              <a:gd name="connsiteY2" fmla="*/ 921073 h 921073"/>
              <a:gd name="connsiteX3" fmla="*/ 1260775 w 1735618"/>
              <a:gd name="connsiteY3" fmla="*/ 854032 h 921073"/>
              <a:gd name="connsiteX4" fmla="*/ 441658 w 1735618"/>
              <a:gd name="connsiteY4" fmla="*/ 670234 h 921073"/>
              <a:gd name="connsiteX5" fmla="*/ 155151 w 1735618"/>
              <a:gd name="connsiteY5" fmla="*/ 720843 h 921073"/>
              <a:gd name="connsiteX6" fmla="*/ 121435 w 1735618"/>
              <a:gd name="connsiteY6" fmla="*/ 732225 h 921073"/>
              <a:gd name="connsiteX7" fmla="*/ 0 w 1735618"/>
              <a:gd name="connsiteY7" fmla="*/ 344020 h 921073"/>
              <a:gd name="connsiteX8" fmla="*/ 0 w 1735618"/>
              <a:gd name="connsiteY8" fmla="*/ 74921 h 921073"/>
              <a:gd name="connsiteX9" fmla="*/ 156966 w 1735618"/>
              <a:gd name="connsiteY9" fmla="*/ 36599 h 921073"/>
              <a:gd name="connsiteX10" fmla="*/ 1547088 w 1735618"/>
              <a:gd name="connsiteY10" fmla="*/ 240579 h 92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35618" h="921073">
                <a:moveTo>
                  <a:pt x="1735618" y="351834"/>
                </a:moveTo>
                <a:lnTo>
                  <a:pt x="1735618" y="389949"/>
                </a:lnTo>
                <a:lnTo>
                  <a:pt x="1366378" y="921073"/>
                </a:lnTo>
                <a:lnTo>
                  <a:pt x="1260775" y="854032"/>
                </a:lnTo>
                <a:cubicBezTo>
                  <a:pt x="1020641" y="717252"/>
                  <a:pt x="738318" y="648024"/>
                  <a:pt x="441658" y="670234"/>
                </a:cubicBezTo>
                <a:cubicBezTo>
                  <a:pt x="342772" y="677637"/>
                  <a:pt x="246974" y="694850"/>
                  <a:pt x="155151" y="720843"/>
                </a:cubicBezTo>
                <a:lnTo>
                  <a:pt x="121435" y="732225"/>
                </a:lnTo>
                <a:lnTo>
                  <a:pt x="0" y="344020"/>
                </a:lnTo>
                <a:lnTo>
                  <a:pt x="0" y="74921"/>
                </a:lnTo>
                <a:lnTo>
                  <a:pt x="156966" y="36599"/>
                </a:lnTo>
                <a:cubicBezTo>
                  <a:pt x="630787" y="-51456"/>
                  <a:pt x="1121012" y="20478"/>
                  <a:pt x="1547088" y="240579"/>
                </a:cubicBez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993EA2E-8B03-251F-2C18-23FFE416B0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9" t="-4328" r="35219" b="6141"/>
          <a:stretch/>
        </p:blipFill>
        <p:spPr>
          <a:xfrm rot="17054207">
            <a:off x="877611" y="760391"/>
            <a:ext cx="850154" cy="1826104"/>
          </a:xfrm>
          <a:custGeom>
            <a:avLst/>
            <a:gdLst>
              <a:gd name="connsiteX0" fmla="*/ 743578 w 850154"/>
              <a:gd name="connsiteY0" fmla="*/ 223428 h 1826104"/>
              <a:gd name="connsiteX1" fmla="*/ 622886 w 850154"/>
              <a:gd name="connsiteY1" fmla="*/ 1826104 h 1826104"/>
              <a:gd name="connsiteX2" fmla="*/ 0 w 850154"/>
              <a:gd name="connsiteY2" fmla="*/ 1506706 h 1826104"/>
              <a:gd name="connsiteX3" fmla="*/ 38800 w 850154"/>
              <a:gd name="connsiteY3" fmla="*/ 285431 h 1826104"/>
              <a:gd name="connsiteX4" fmla="*/ 33150 w 850154"/>
              <a:gd name="connsiteY4" fmla="*/ 273929 h 1826104"/>
              <a:gd name="connsiteX5" fmla="*/ 655293 w 850154"/>
              <a:gd name="connsiteY5" fmla="*/ 0 h 1826104"/>
              <a:gd name="connsiteX6" fmla="*/ 743578 w 850154"/>
              <a:gd name="connsiteY6" fmla="*/ 223428 h 182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154" h="1826104">
                <a:moveTo>
                  <a:pt x="743578" y="223428"/>
                </a:moveTo>
                <a:cubicBezTo>
                  <a:pt x="918691" y="752443"/>
                  <a:pt x="877706" y="1329155"/>
                  <a:pt x="622886" y="1826104"/>
                </a:cubicBezTo>
                <a:lnTo>
                  <a:pt x="0" y="1506706"/>
                </a:lnTo>
                <a:cubicBezTo>
                  <a:pt x="202880" y="1111051"/>
                  <a:pt x="203088" y="664689"/>
                  <a:pt x="38800" y="285431"/>
                </a:cubicBezTo>
                <a:lnTo>
                  <a:pt x="33150" y="273929"/>
                </a:lnTo>
                <a:lnTo>
                  <a:pt x="655293" y="0"/>
                </a:lnTo>
                <a:cubicBezTo>
                  <a:pt x="689136" y="73255"/>
                  <a:pt x="718562" y="147855"/>
                  <a:pt x="743578" y="223428"/>
                </a:cubicBezTo>
                <a:close/>
              </a:path>
            </a:pathLst>
          </a:cu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B7498D9-B340-56FB-E330-9FB2CE4371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2" r="47899" b="20"/>
          <a:stretch>
            <a:fillRect/>
          </a:stretch>
        </p:blipFill>
        <p:spPr>
          <a:xfrm rot="21199836">
            <a:off x="2464160" y="825405"/>
            <a:ext cx="1574704" cy="2633684"/>
          </a:xfrm>
          <a:custGeom>
            <a:avLst/>
            <a:gdLst>
              <a:gd name="connsiteX0" fmla="*/ 520640 w 1050676"/>
              <a:gd name="connsiteY0" fmla="*/ 0 h 1757250"/>
              <a:gd name="connsiteX1" fmla="*/ 1018412 w 1050676"/>
              <a:gd name="connsiteY1" fmla="*/ 1757250 h 1757250"/>
              <a:gd name="connsiteX2" fmla="*/ 346938 w 1050676"/>
              <a:gd name="connsiteY2" fmla="*/ 1651322 h 1757250"/>
              <a:gd name="connsiteX3" fmla="*/ 349463 w 1050676"/>
              <a:gd name="connsiteY3" fmla="*/ 1638757 h 1757250"/>
              <a:gd name="connsiteX4" fmla="*/ 0 w 1050676"/>
              <a:gd name="connsiteY4" fmla="*/ 467905 h 17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676" h="1757250">
                <a:moveTo>
                  <a:pt x="520640" y="0"/>
                </a:moveTo>
                <a:cubicBezTo>
                  <a:pt x="947271" y="474715"/>
                  <a:pt x="1130483" y="1121494"/>
                  <a:pt x="1018412" y="1757250"/>
                </a:cubicBezTo>
                <a:lnTo>
                  <a:pt x="346938" y="1651322"/>
                </a:lnTo>
                <a:lnTo>
                  <a:pt x="349463" y="1638757"/>
                </a:lnTo>
                <a:cubicBezTo>
                  <a:pt x="411426" y="1230116"/>
                  <a:pt x="297212" y="798614"/>
                  <a:pt x="0" y="467905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711C16E-41B2-4B35-2973-1B65C74A072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4" t="62" r="40008" b="-62"/>
          <a:stretch/>
        </p:blipFill>
        <p:spPr>
          <a:xfrm rot="2483052">
            <a:off x="1934807" y="3367396"/>
            <a:ext cx="985201" cy="1807423"/>
          </a:xfrm>
          <a:custGeom>
            <a:avLst/>
            <a:gdLst>
              <a:gd name="connsiteX0" fmla="*/ 527623 w 985201"/>
              <a:gd name="connsiteY0" fmla="*/ 0 h 1807423"/>
              <a:gd name="connsiteX1" fmla="*/ 932600 w 985201"/>
              <a:gd name="connsiteY1" fmla="*/ 1807423 h 1807423"/>
              <a:gd name="connsiteX2" fmla="*/ 281265 w 985201"/>
              <a:gd name="connsiteY2" fmla="*/ 1655987 h 1807423"/>
              <a:gd name="connsiteX3" fmla="*/ 290097 w 985201"/>
              <a:gd name="connsiteY3" fmla="*/ 1621514 h 1807423"/>
              <a:gd name="connsiteX4" fmla="*/ 319176 w 985201"/>
              <a:gd name="connsiteY4" fmla="*/ 1332028 h 1807423"/>
              <a:gd name="connsiteX5" fmla="*/ 74737 w 985201"/>
              <a:gd name="connsiteY5" fmla="*/ 528919 h 1807423"/>
              <a:gd name="connsiteX6" fmla="*/ 0 w 985201"/>
              <a:gd name="connsiteY6" fmla="*/ 428617 h 1807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5201" h="1807423">
                <a:moveTo>
                  <a:pt x="527623" y="0"/>
                </a:moveTo>
                <a:cubicBezTo>
                  <a:pt x="925567" y="508317"/>
                  <a:pt x="1074624" y="1173563"/>
                  <a:pt x="932600" y="1807423"/>
                </a:cubicBezTo>
                <a:lnTo>
                  <a:pt x="281265" y="1655987"/>
                </a:lnTo>
                <a:lnTo>
                  <a:pt x="290097" y="1621514"/>
                </a:lnTo>
                <a:cubicBezTo>
                  <a:pt x="309163" y="1528007"/>
                  <a:pt x="319176" y="1431191"/>
                  <a:pt x="319176" y="1332028"/>
                </a:cubicBezTo>
                <a:cubicBezTo>
                  <a:pt x="319176" y="1034538"/>
                  <a:pt x="229063" y="758171"/>
                  <a:pt x="74737" y="528919"/>
                </a:cubicBezTo>
                <a:lnTo>
                  <a:pt x="0" y="428617"/>
                </a:lnTo>
                <a:close/>
              </a:path>
            </a:pathLst>
          </a:cu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F518798-94B6-3BD6-0013-BB7B760FBBD5}"/>
              </a:ext>
            </a:extLst>
          </p:cNvPr>
          <p:cNvSpPr txBox="1"/>
          <p:nvPr/>
        </p:nvSpPr>
        <p:spPr>
          <a:xfrm>
            <a:off x="-49026" y="3105834"/>
            <a:ext cx="265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ptos ExtraBold" panose="020B0004020202020204" pitchFamily="34" charset="0"/>
              </a:rPr>
              <a:t>HOLOGRAPHIC</a:t>
            </a:r>
          </a:p>
          <a:p>
            <a:r>
              <a:rPr lang="en-US" dirty="0">
                <a:solidFill>
                  <a:schemeClr val="bg1"/>
                </a:solidFill>
                <a:latin typeface="Aptos ExtraBold" panose="020B0004020202020204" pitchFamily="34" charset="0"/>
              </a:rPr>
              <a:t>                      NAVIGATION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50D6F7-04F0-20AC-F760-BA7E10B8D578}"/>
              </a:ext>
            </a:extLst>
          </p:cNvPr>
          <p:cNvSpPr txBox="1"/>
          <p:nvPr/>
        </p:nvSpPr>
        <p:spPr>
          <a:xfrm>
            <a:off x="4581331" y="1940767"/>
            <a:ext cx="6755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800" dirty="0">
                <a:solidFill>
                  <a:schemeClr val="bg1"/>
                </a:solidFill>
              </a:rPr>
              <a:t>Technologies &amp; Setup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C3D048-9A87-855A-6CFA-D2FC6E5EB6E9}"/>
              </a:ext>
            </a:extLst>
          </p:cNvPr>
          <p:cNvCxnSpPr/>
          <p:nvPr/>
        </p:nvCxnSpPr>
        <p:spPr>
          <a:xfrm>
            <a:off x="4731026" y="2886712"/>
            <a:ext cx="530749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1D8573-A84F-157D-A090-79580CFECBE2}"/>
              </a:ext>
            </a:extLst>
          </p:cNvPr>
          <p:cNvSpPr txBox="1"/>
          <p:nvPr/>
        </p:nvSpPr>
        <p:spPr>
          <a:xfrm>
            <a:off x="5139477" y="2955625"/>
            <a:ext cx="5307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 Built using Python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 Key libraries: Media Pipe,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 OpenCV, </a:t>
            </a:r>
            <a:r>
              <a:rPr lang="en-US" dirty="0" err="1">
                <a:solidFill>
                  <a:schemeClr val="bg1"/>
                </a:solidFill>
              </a:rPr>
              <a:t>PyAutoGUI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Pygame</a:t>
            </a:r>
            <a:r>
              <a:rPr lang="en-US" dirty="0">
                <a:solidFill>
                  <a:schemeClr val="bg1"/>
                </a:solidFill>
              </a:rPr>
              <a:t>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 Voice tools :Speech Recognition ,  </a:t>
            </a:r>
            <a:r>
              <a:rPr lang="en-US" dirty="0" err="1">
                <a:solidFill>
                  <a:schemeClr val="bg1"/>
                </a:solidFill>
              </a:rPr>
              <a:t>PyAudio</a:t>
            </a:r>
            <a:r>
              <a:rPr lang="en-US" dirty="0">
                <a:solidFill>
                  <a:schemeClr val="bg1"/>
                </a:solidFill>
              </a:rPr>
              <a:t>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Data handling : NumPy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 Requirements: Python 3, webcam , optional Chrome &amp; WhatsApp </a:t>
            </a:r>
          </a:p>
        </p:txBody>
      </p:sp>
    </p:spTree>
    <p:extLst>
      <p:ext uri="{BB962C8B-B14F-4D97-AF65-F5344CB8AC3E}">
        <p14:creationId xmlns:p14="http://schemas.microsoft.com/office/powerpoint/2010/main" val="2175385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light streaks on a black surface&#10;&#10;Description automatically generated">
            <a:extLst>
              <a:ext uri="{FF2B5EF4-FFF2-40B4-BE49-F238E27FC236}">
                <a16:creationId xmlns:a16="http://schemas.microsoft.com/office/drawing/2014/main" id="{46DF2919-F881-248E-793C-44E109993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33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0BA9323-7E10-8974-2A10-56302979B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25535" y="3303458"/>
            <a:ext cx="124408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EB51384-E434-2B90-6E51-1489B356EC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5" t="4655" r="19923" b="-4655"/>
          <a:stretch/>
        </p:blipFill>
        <p:spPr>
          <a:xfrm rot="865649">
            <a:off x="-1408721" y="2409254"/>
            <a:ext cx="960421" cy="1670675"/>
          </a:xfrm>
          <a:custGeom>
            <a:avLst/>
            <a:gdLst>
              <a:gd name="connsiteX0" fmla="*/ 754123 w 960421"/>
              <a:gd name="connsiteY0" fmla="*/ 92361 h 1670675"/>
              <a:gd name="connsiteX1" fmla="*/ 736914 w 960421"/>
              <a:gd name="connsiteY1" fmla="*/ 151936 h 1670675"/>
              <a:gd name="connsiteX2" fmla="*/ 719407 w 960421"/>
              <a:gd name="connsiteY2" fmla="*/ 720101 h 1670675"/>
              <a:gd name="connsiteX3" fmla="*/ 924440 w 960421"/>
              <a:gd name="connsiteY3" fmla="*/ 1250272 h 1670675"/>
              <a:gd name="connsiteX4" fmla="*/ 960421 w 960421"/>
              <a:gd name="connsiteY4" fmla="*/ 1300733 h 1670675"/>
              <a:gd name="connsiteX5" fmla="*/ 431899 w 960421"/>
              <a:gd name="connsiteY5" fmla="*/ 1670675 h 1670675"/>
              <a:gd name="connsiteX6" fmla="*/ 372831 w 960421"/>
              <a:gd name="connsiteY6" fmla="*/ 1670675 h 1670675"/>
              <a:gd name="connsiteX7" fmla="*/ 262851 w 960421"/>
              <a:gd name="connsiteY7" fmla="*/ 1498257 h 1670675"/>
              <a:gd name="connsiteX8" fmla="*/ 30531 w 960421"/>
              <a:gd name="connsiteY8" fmla="*/ 137464 h 1670675"/>
              <a:gd name="connsiteX9" fmla="*/ 62661 w 960421"/>
              <a:gd name="connsiteY9" fmla="*/ 0 h 1670675"/>
              <a:gd name="connsiteX10" fmla="*/ 423625 w 960421"/>
              <a:gd name="connsiteY10" fmla="*/ 0 h 167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0421" h="1670675">
                <a:moveTo>
                  <a:pt x="754123" y="92361"/>
                </a:moveTo>
                <a:lnTo>
                  <a:pt x="736914" y="151936"/>
                </a:lnTo>
                <a:cubicBezTo>
                  <a:pt x="694083" y="332961"/>
                  <a:pt x="686148" y="525303"/>
                  <a:pt x="719407" y="720101"/>
                </a:cubicBezTo>
                <a:cubicBezTo>
                  <a:pt x="752667" y="914900"/>
                  <a:pt x="823972" y="1093712"/>
                  <a:pt x="924440" y="1250272"/>
                </a:cubicBezTo>
                <a:lnTo>
                  <a:pt x="960421" y="1300733"/>
                </a:lnTo>
                <a:lnTo>
                  <a:pt x="431899" y="1670675"/>
                </a:lnTo>
                <a:lnTo>
                  <a:pt x="372831" y="1670675"/>
                </a:lnTo>
                <a:lnTo>
                  <a:pt x="262851" y="1498257"/>
                </a:lnTo>
                <a:cubicBezTo>
                  <a:pt x="31248" y="1084503"/>
                  <a:pt x="-50679" y="604622"/>
                  <a:pt x="30531" y="137464"/>
                </a:cubicBezTo>
                <a:lnTo>
                  <a:pt x="62661" y="0"/>
                </a:lnTo>
                <a:lnTo>
                  <a:pt x="423625" y="0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EFC1772-7050-6102-C38E-C352ADCCC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r="34960"/>
          <a:stretch>
            <a:fillRect/>
          </a:stretch>
        </p:blipFill>
        <p:spPr>
          <a:xfrm rot="2801089">
            <a:off x="-554849" y="941890"/>
            <a:ext cx="946708" cy="1658932"/>
          </a:xfrm>
          <a:custGeom>
            <a:avLst/>
            <a:gdLst>
              <a:gd name="connsiteX0" fmla="*/ 390531 w 946708"/>
              <a:gd name="connsiteY0" fmla="*/ 0 h 1658932"/>
              <a:gd name="connsiteX1" fmla="*/ 417225 w 946708"/>
              <a:gd name="connsiteY1" fmla="*/ 0 h 1658932"/>
              <a:gd name="connsiteX2" fmla="*/ 946708 w 946708"/>
              <a:gd name="connsiteY2" fmla="*/ 370263 h 1658932"/>
              <a:gd name="connsiteX3" fmla="*/ 887633 w 946708"/>
              <a:gd name="connsiteY3" fmla="*/ 458899 h 1658932"/>
              <a:gd name="connsiteX4" fmla="*/ 723592 w 946708"/>
              <a:gd name="connsiteY4" fmla="*/ 1526897 h 1658932"/>
              <a:gd name="connsiteX5" fmla="*/ 744991 w 946708"/>
              <a:gd name="connsiteY5" fmla="*/ 1600819 h 1658932"/>
              <a:gd name="connsiteX6" fmla="*/ 550599 w 946708"/>
              <a:gd name="connsiteY6" fmla="*/ 1658932 h 1658932"/>
              <a:gd name="connsiteX7" fmla="*/ 47796 w 946708"/>
              <a:gd name="connsiteY7" fmla="*/ 1658932 h 1658932"/>
              <a:gd name="connsiteX8" fmla="*/ 27302 w 946708"/>
              <a:gd name="connsiteY8" fmla="*/ 1566755 h 1658932"/>
              <a:gd name="connsiteX9" fmla="*/ 269707 w 946708"/>
              <a:gd name="connsiteY9" fmla="*/ 191639 h 165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46708" h="1658932">
                <a:moveTo>
                  <a:pt x="390531" y="0"/>
                </a:moveTo>
                <a:lnTo>
                  <a:pt x="417225" y="0"/>
                </a:lnTo>
                <a:lnTo>
                  <a:pt x="946708" y="370263"/>
                </a:lnTo>
                <a:lnTo>
                  <a:pt x="887633" y="458899"/>
                </a:lnTo>
                <a:cubicBezTo>
                  <a:pt x="694548" y="782362"/>
                  <a:pt x="638271" y="1167310"/>
                  <a:pt x="723592" y="1526897"/>
                </a:cubicBezTo>
                <a:lnTo>
                  <a:pt x="744991" y="1600819"/>
                </a:lnTo>
                <a:lnTo>
                  <a:pt x="550599" y="1658932"/>
                </a:lnTo>
                <a:lnTo>
                  <a:pt x="47796" y="1658932"/>
                </a:lnTo>
                <a:lnTo>
                  <a:pt x="27302" y="1566755"/>
                </a:lnTo>
                <a:cubicBezTo>
                  <a:pt x="-49229" y="1097212"/>
                  <a:pt x="36255" y="612279"/>
                  <a:pt x="269707" y="191639"/>
                </a:cubicBezTo>
                <a:close/>
              </a:path>
            </a:pathLst>
          </a:cu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C5C1FC5-AE3D-D22F-F708-270AB4FC3F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8" t="2417" b="19254"/>
          <a:stretch>
            <a:fillRect/>
          </a:stretch>
        </p:blipFill>
        <p:spPr>
          <a:xfrm rot="2801089">
            <a:off x="-1292295" y="4189289"/>
            <a:ext cx="1711393" cy="861967"/>
          </a:xfrm>
          <a:custGeom>
            <a:avLst/>
            <a:gdLst>
              <a:gd name="connsiteX0" fmla="*/ 1513798 w 1711393"/>
              <a:gd name="connsiteY0" fmla="*/ 0 h 861967"/>
              <a:gd name="connsiteX1" fmla="*/ 1711393 w 1711393"/>
              <a:gd name="connsiteY1" fmla="*/ 358571 h 861967"/>
              <a:gd name="connsiteX2" fmla="*/ 1711393 w 1711393"/>
              <a:gd name="connsiteY2" fmla="*/ 647040 h 861967"/>
              <a:gd name="connsiteX3" fmla="*/ 1619383 w 1711393"/>
              <a:gd name="connsiteY3" fmla="*/ 692162 h 861967"/>
              <a:gd name="connsiteX4" fmla="*/ 0 w 1711393"/>
              <a:gd name="connsiteY4" fmla="*/ 710555 h 861967"/>
              <a:gd name="connsiteX5" fmla="*/ 268765 w 1711393"/>
              <a:gd name="connsiteY5" fmla="*/ 69653 h 861967"/>
              <a:gd name="connsiteX6" fmla="*/ 339992 w 1711393"/>
              <a:gd name="connsiteY6" fmla="*/ 98796 h 861967"/>
              <a:gd name="connsiteX7" fmla="*/ 1419381 w 1711393"/>
              <a:gd name="connsiteY7" fmla="*/ 49310 h 86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1393" h="861967">
                <a:moveTo>
                  <a:pt x="1513798" y="0"/>
                </a:moveTo>
                <a:lnTo>
                  <a:pt x="1711393" y="358571"/>
                </a:lnTo>
                <a:lnTo>
                  <a:pt x="1711393" y="647040"/>
                </a:lnTo>
                <a:lnTo>
                  <a:pt x="1619383" y="692162"/>
                </a:lnTo>
                <a:cubicBezTo>
                  <a:pt x="1102444" y="910766"/>
                  <a:pt x="519920" y="919803"/>
                  <a:pt x="0" y="710555"/>
                </a:cubicBezTo>
                <a:lnTo>
                  <a:pt x="268765" y="69653"/>
                </a:lnTo>
                <a:lnTo>
                  <a:pt x="339992" y="98796"/>
                </a:lnTo>
                <a:cubicBezTo>
                  <a:pt x="688461" y="221889"/>
                  <a:pt x="1077212" y="206886"/>
                  <a:pt x="1419381" y="49310"/>
                </a:cubicBezTo>
                <a:close/>
              </a:path>
            </a:pathLst>
          </a:cu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A16E4D5-C5A3-ED41-6E74-A690DB2D1D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" t="18762" r="-2523" b="1585"/>
          <a:stretch/>
        </p:blipFill>
        <p:spPr>
          <a:xfrm rot="541198">
            <a:off x="584680" y="1191041"/>
            <a:ext cx="1719575" cy="912559"/>
          </a:xfrm>
          <a:custGeom>
            <a:avLst/>
            <a:gdLst>
              <a:gd name="connsiteX0" fmla="*/ 1735618 w 1735618"/>
              <a:gd name="connsiteY0" fmla="*/ 351834 h 921073"/>
              <a:gd name="connsiteX1" fmla="*/ 1735618 w 1735618"/>
              <a:gd name="connsiteY1" fmla="*/ 389949 h 921073"/>
              <a:gd name="connsiteX2" fmla="*/ 1366378 w 1735618"/>
              <a:gd name="connsiteY2" fmla="*/ 921073 h 921073"/>
              <a:gd name="connsiteX3" fmla="*/ 1260775 w 1735618"/>
              <a:gd name="connsiteY3" fmla="*/ 854032 h 921073"/>
              <a:gd name="connsiteX4" fmla="*/ 441658 w 1735618"/>
              <a:gd name="connsiteY4" fmla="*/ 670234 h 921073"/>
              <a:gd name="connsiteX5" fmla="*/ 155151 w 1735618"/>
              <a:gd name="connsiteY5" fmla="*/ 720843 h 921073"/>
              <a:gd name="connsiteX6" fmla="*/ 121435 w 1735618"/>
              <a:gd name="connsiteY6" fmla="*/ 732225 h 921073"/>
              <a:gd name="connsiteX7" fmla="*/ 0 w 1735618"/>
              <a:gd name="connsiteY7" fmla="*/ 344020 h 921073"/>
              <a:gd name="connsiteX8" fmla="*/ 0 w 1735618"/>
              <a:gd name="connsiteY8" fmla="*/ 74921 h 921073"/>
              <a:gd name="connsiteX9" fmla="*/ 156966 w 1735618"/>
              <a:gd name="connsiteY9" fmla="*/ 36599 h 921073"/>
              <a:gd name="connsiteX10" fmla="*/ 1547088 w 1735618"/>
              <a:gd name="connsiteY10" fmla="*/ 240579 h 92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35618" h="921073">
                <a:moveTo>
                  <a:pt x="1735618" y="351834"/>
                </a:moveTo>
                <a:lnTo>
                  <a:pt x="1735618" y="389949"/>
                </a:lnTo>
                <a:lnTo>
                  <a:pt x="1366378" y="921073"/>
                </a:lnTo>
                <a:lnTo>
                  <a:pt x="1260775" y="854032"/>
                </a:lnTo>
                <a:cubicBezTo>
                  <a:pt x="1020641" y="717252"/>
                  <a:pt x="738318" y="648024"/>
                  <a:pt x="441658" y="670234"/>
                </a:cubicBezTo>
                <a:cubicBezTo>
                  <a:pt x="342772" y="677637"/>
                  <a:pt x="246974" y="694850"/>
                  <a:pt x="155151" y="720843"/>
                </a:cubicBezTo>
                <a:lnTo>
                  <a:pt x="121435" y="732225"/>
                </a:lnTo>
                <a:lnTo>
                  <a:pt x="0" y="344020"/>
                </a:lnTo>
                <a:lnTo>
                  <a:pt x="0" y="74921"/>
                </a:lnTo>
                <a:lnTo>
                  <a:pt x="156966" y="36599"/>
                </a:lnTo>
                <a:cubicBezTo>
                  <a:pt x="630787" y="-51456"/>
                  <a:pt x="1121012" y="20478"/>
                  <a:pt x="1547088" y="240579"/>
                </a:cubicBez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993EA2E-8B03-251F-2C18-23FFE416B0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9" t="-4328" r="35219" b="6141"/>
          <a:stretch/>
        </p:blipFill>
        <p:spPr>
          <a:xfrm rot="20255460">
            <a:off x="2769272" y="1070273"/>
            <a:ext cx="1159866" cy="2491355"/>
          </a:xfrm>
          <a:custGeom>
            <a:avLst/>
            <a:gdLst>
              <a:gd name="connsiteX0" fmla="*/ 743578 w 850154"/>
              <a:gd name="connsiteY0" fmla="*/ 223428 h 1826104"/>
              <a:gd name="connsiteX1" fmla="*/ 622886 w 850154"/>
              <a:gd name="connsiteY1" fmla="*/ 1826104 h 1826104"/>
              <a:gd name="connsiteX2" fmla="*/ 0 w 850154"/>
              <a:gd name="connsiteY2" fmla="*/ 1506706 h 1826104"/>
              <a:gd name="connsiteX3" fmla="*/ 38800 w 850154"/>
              <a:gd name="connsiteY3" fmla="*/ 285431 h 1826104"/>
              <a:gd name="connsiteX4" fmla="*/ 33150 w 850154"/>
              <a:gd name="connsiteY4" fmla="*/ 273929 h 1826104"/>
              <a:gd name="connsiteX5" fmla="*/ 655293 w 850154"/>
              <a:gd name="connsiteY5" fmla="*/ 0 h 1826104"/>
              <a:gd name="connsiteX6" fmla="*/ 743578 w 850154"/>
              <a:gd name="connsiteY6" fmla="*/ 223428 h 182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154" h="1826104">
                <a:moveTo>
                  <a:pt x="743578" y="223428"/>
                </a:moveTo>
                <a:cubicBezTo>
                  <a:pt x="918691" y="752443"/>
                  <a:pt x="877706" y="1329155"/>
                  <a:pt x="622886" y="1826104"/>
                </a:cubicBezTo>
                <a:lnTo>
                  <a:pt x="0" y="1506706"/>
                </a:lnTo>
                <a:cubicBezTo>
                  <a:pt x="202880" y="1111051"/>
                  <a:pt x="203088" y="664689"/>
                  <a:pt x="38800" y="285431"/>
                </a:cubicBezTo>
                <a:lnTo>
                  <a:pt x="33150" y="273929"/>
                </a:lnTo>
                <a:lnTo>
                  <a:pt x="655293" y="0"/>
                </a:lnTo>
                <a:cubicBezTo>
                  <a:pt x="689136" y="73255"/>
                  <a:pt x="718562" y="147855"/>
                  <a:pt x="743578" y="223428"/>
                </a:cubicBezTo>
                <a:close/>
              </a:path>
            </a:pathLst>
          </a:cu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B7498D9-B340-56FB-E330-9FB2CE4371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2" r="47899" b="20"/>
          <a:stretch>
            <a:fillRect/>
          </a:stretch>
        </p:blipFill>
        <p:spPr>
          <a:xfrm rot="2801089">
            <a:off x="1922376" y="3308862"/>
            <a:ext cx="1050676" cy="1757250"/>
          </a:xfrm>
          <a:custGeom>
            <a:avLst/>
            <a:gdLst>
              <a:gd name="connsiteX0" fmla="*/ 520640 w 1050676"/>
              <a:gd name="connsiteY0" fmla="*/ 0 h 1757250"/>
              <a:gd name="connsiteX1" fmla="*/ 1018412 w 1050676"/>
              <a:gd name="connsiteY1" fmla="*/ 1757250 h 1757250"/>
              <a:gd name="connsiteX2" fmla="*/ 346938 w 1050676"/>
              <a:gd name="connsiteY2" fmla="*/ 1651322 h 1757250"/>
              <a:gd name="connsiteX3" fmla="*/ 349463 w 1050676"/>
              <a:gd name="connsiteY3" fmla="*/ 1638757 h 1757250"/>
              <a:gd name="connsiteX4" fmla="*/ 0 w 1050676"/>
              <a:gd name="connsiteY4" fmla="*/ 467905 h 17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676" h="1757250">
                <a:moveTo>
                  <a:pt x="520640" y="0"/>
                </a:moveTo>
                <a:cubicBezTo>
                  <a:pt x="947271" y="474715"/>
                  <a:pt x="1130483" y="1121494"/>
                  <a:pt x="1018412" y="1757250"/>
                </a:cubicBezTo>
                <a:lnTo>
                  <a:pt x="346938" y="1651322"/>
                </a:lnTo>
                <a:lnTo>
                  <a:pt x="349463" y="1638757"/>
                </a:lnTo>
                <a:cubicBezTo>
                  <a:pt x="411426" y="1230116"/>
                  <a:pt x="297212" y="798614"/>
                  <a:pt x="0" y="467905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711C16E-41B2-4B35-2973-1B65C74A072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4" t="62" r="40008" b="-62"/>
          <a:stretch/>
        </p:blipFill>
        <p:spPr>
          <a:xfrm rot="5684305">
            <a:off x="658857" y="4222652"/>
            <a:ext cx="985201" cy="1807423"/>
          </a:xfrm>
          <a:custGeom>
            <a:avLst/>
            <a:gdLst>
              <a:gd name="connsiteX0" fmla="*/ 527623 w 985201"/>
              <a:gd name="connsiteY0" fmla="*/ 0 h 1807423"/>
              <a:gd name="connsiteX1" fmla="*/ 932600 w 985201"/>
              <a:gd name="connsiteY1" fmla="*/ 1807423 h 1807423"/>
              <a:gd name="connsiteX2" fmla="*/ 281265 w 985201"/>
              <a:gd name="connsiteY2" fmla="*/ 1655987 h 1807423"/>
              <a:gd name="connsiteX3" fmla="*/ 290097 w 985201"/>
              <a:gd name="connsiteY3" fmla="*/ 1621514 h 1807423"/>
              <a:gd name="connsiteX4" fmla="*/ 319176 w 985201"/>
              <a:gd name="connsiteY4" fmla="*/ 1332028 h 1807423"/>
              <a:gd name="connsiteX5" fmla="*/ 74737 w 985201"/>
              <a:gd name="connsiteY5" fmla="*/ 528919 h 1807423"/>
              <a:gd name="connsiteX6" fmla="*/ 0 w 985201"/>
              <a:gd name="connsiteY6" fmla="*/ 428617 h 1807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5201" h="1807423">
                <a:moveTo>
                  <a:pt x="527623" y="0"/>
                </a:moveTo>
                <a:cubicBezTo>
                  <a:pt x="925567" y="508317"/>
                  <a:pt x="1074624" y="1173563"/>
                  <a:pt x="932600" y="1807423"/>
                </a:cubicBezTo>
                <a:lnTo>
                  <a:pt x="281265" y="1655987"/>
                </a:lnTo>
                <a:lnTo>
                  <a:pt x="290097" y="1621514"/>
                </a:lnTo>
                <a:cubicBezTo>
                  <a:pt x="309163" y="1528007"/>
                  <a:pt x="319176" y="1431191"/>
                  <a:pt x="319176" y="1332028"/>
                </a:cubicBezTo>
                <a:cubicBezTo>
                  <a:pt x="319176" y="1034538"/>
                  <a:pt x="229063" y="758171"/>
                  <a:pt x="74737" y="528919"/>
                </a:cubicBezTo>
                <a:lnTo>
                  <a:pt x="0" y="428617"/>
                </a:lnTo>
                <a:close/>
              </a:path>
            </a:pathLst>
          </a:cu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F518798-94B6-3BD6-0013-BB7B760FBBD5}"/>
              </a:ext>
            </a:extLst>
          </p:cNvPr>
          <p:cNvSpPr txBox="1"/>
          <p:nvPr/>
        </p:nvSpPr>
        <p:spPr>
          <a:xfrm>
            <a:off x="-49026" y="3105834"/>
            <a:ext cx="265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ptos ExtraBold" panose="020B0004020202020204" pitchFamily="34" charset="0"/>
              </a:rPr>
              <a:t>HOLOGRAPHIC</a:t>
            </a:r>
          </a:p>
          <a:p>
            <a:r>
              <a:rPr lang="en-US" dirty="0">
                <a:solidFill>
                  <a:schemeClr val="bg1"/>
                </a:solidFill>
                <a:latin typeface="Aptos ExtraBold" panose="020B0004020202020204" pitchFamily="34" charset="0"/>
              </a:rPr>
              <a:t>                      NAVIGATION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D291B-E48F-04AA-3FB1-2F5623CA6FA0}"/>
              </a:ext>
            </a:extLst>
          </p:cNvPr>
          <p:cNvSpPr txBox="1"/>
          <p:nvPr/>
        </p:nvSpPr>
        <p:spPr>
          <a:xfrm>
            <a:off x="4767680" y="1863422"/>
            <a:ext cx="6957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800" dirty="0">
                <a:solidFill>
                  <a:schemeClr val="bg1"/>
                </a:solidFill>
              </a:rPr>
              <a:t>Gesture &amp; Voice Control 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194623-80E3-6358-745D-BBE4F4298073}"/>
              </a:ext>
            </a:extLst>
          </p:cNvPr>
          <p:cNvCxnSpPr/>
          <p:nvPr/>
        </p:nvCxnSpPr>
        <p:spPr>
          <a:xfrm flipV="1">
            <a:off x="4949687" y="2684788"/>
            <a:ext cx="5933661" cy="96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749312-E43B-7205-9BBB-104F2E79E100}"/>
              </a:ext>
            </a:extLst>
          </p:cNvPr>
          <p:cNvSpPr txBox="1"/>
          <p:nvPr/>
        </p:nvSpPr>
        <p:spPr>
          <a:xfrm>
            <a:off x="5193752" y="2857356"/>
            <a:ext cx="5824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 Gesture recognition via Media Pipe + OpenCV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 Hand landmarks mapped to specific actions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 Voice commands processed with Speech Recognition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  Speech converted to text and matched to predefined     actions </a:t>
            </a:r>
          </a:p>
        </p:txBody>
      </p:sp>
    </p:spTree>
    <p:extLst>
      <p:ext uri="{BB962C8B-B14F-4D97-AF65-F5344CB8AC3E}">
        <p14:creationId xmlns:p14="http://schemas.microsoft.com/office/powerpoint/2010/main" val="21495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and with lines and dots on it&#10;&#10;Description automatically generated">
            <a:extLst>
              <a:ext uri="{FF2B5EF4-FFF2-40B4-BE49-F238E27FC236}">
                <a16:creationId xmlns:a16="http://schemas.microsoft.com/office/drawing/2014/main" id="{1D551EA1-19A9-77B7-BF6A-05BE500D8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2" cy="685800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0BA9323-7E10-8974-2A10-56302979B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25535" y="3303458"/>
            <a:ext cx="124408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EB51384-E434-2B90-6E51-1489B356EC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5" t="4655" r="19923" b="-4655"/>
          <a:stretch/>
        </p:blipFill>
        <p:spPr>
          <a:xfrm rot="4273446">
            <a:off x="-409408" y="937315"/>
            <a:ext cx="960421" cy="1670675"/>
          </a:xfrm>
          <a:custGeom>
            <a:avLst/>
            <a:gdLst>
              <a:gd name="connsiteX0" fmla="*/ 754123 w 960421"/>
              <a:gd name="connsiteY0" fmla="*/ 92361 h 1670675"/>
              <a:gd name="connsiteX1" fmla="*/ 736914 w 960421"/>
              <a:gd name="connsiteY1" fmla="*/ 151936 h 1670675"/>
              <a:gd name="connsiteX2" fmla="*/ 719407 w 960421"/>
              <a:gd name="connsiteY2" fmla="*/ 720101 h 1670675"/>
              <a:gd name="connsiteX3" fmla="*/ 924440 w 960421"/>
              <a:gd name="connsiteY3" fmla="*/ 1250272 h 1670675"/>
              <a:gd name="connsiteX4" fmla="*/ 960421 w 960421"/>
              <a:gd name="connsiteY4" fmla="*/ 1300733 h 1670675"/>
              <a:gd name="connsiteX5" fmla="*/ 431899 w 960421"/>
              <a:gd name="connsiteY5" fmla="*/ 1670675 h 1670675"/>
              <a:gd name="connsiteX6" fmla="*/ 372831 w 960421"/>
              <a:gd name="connsiteY6" fmla="*/ 1670675 h 1670675"/>
              <a:gd name="connsiteX7" fmla="*/ 262851 w 960421"/>
              <a:gd name="connsiteY7" fmla="*/ 1498257 h 1670675"/>
              <a:gd name="connsiteX8" fmla="*/ 30531 w 960421"/>
              <a:gd name="connsiteY8" fmla="*/ 137464 h 1670675"/>
              <a:gd name="connsiteX9" fmla="*/ 62661 w 960421"/>
              <a:gd name="connsiteY9" fmla="*/ 0 h 1670675"/>
              <a:gd name="connsiteX10" fmla="*/ 423625 w 960421"/>
              <a:gd name="connsiteY10" fmla="*/ 0 h 167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0421" h="1670675">
                <a:moveTo>
                  <a:pt x="754123" y="92361"/>
                </a:moveTo>
                <a:lnTo>
                  <a:pt x="736914" y="151936"/>
                </a:lnTo>
                <a:cubicBezTo>
                  <a:pt x="694083" y="332961"/>
                  <a:pt x="686148" y="525303"/>
                  <a:pt x="719407" y="720101"/>
                </a:cubicBezTo>
                <a:cubicBezTo>
                  <a:pt x="752667" y="914900"/>
                  <a:pt x="823972" y="1093712"/>
                  <a:pt x="924440" y="1250272"/>
                </a:cubicBezTo>
                <a:lnTo>
                  <a:pt x="960421" y="1300733"/>
                </a:lnTo>
                <a:lnTo>
                  <a:pt x="431899" y="1670675"/>
                </a:lnTo>
                <a:lnTo>
                  <a:pt x="372831" y="1670675"/>
                </a:lnTo>
                <a:lnTo>
                  <a:pt x="262851" y="1498257"/>
                </a:lnTo>
                <a:cubicBezTo>
                  <a:pt x="31248" y="1084503"/>
                  <a:pt x="-50679" y="604622"/>
                  <a:pt x="30531" y="137464"/>
                </a:cubicBezTo>
                <a:lnTo>
                  <a:pt x="62661" y="0"/>
                </a:lnTo>
                <a:lnTo>
                  <a:pt x="423625" y="0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EFC1772-7050-6102-C38E-C352ADCCC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r="34960"/>
          <a:stretch>
            <a:fillRect/>
          </a:stretch>
        </p:blipFill>
        <p:spPr>
          <a:xfrm rot="6208886">
            <a:off x="1293988" y="845149"/>
            <a:ext cx="946708" cy="1658932"/>
          </a:xfrm>
          <a:custGeom>
            <a:avLst/>
            <a:gdLst>
              <a:gd name="connsiteX0" fmla="*/ 390531 w 946708"/>
              <a:gd name="connsiteY0" fmla="*/ 0 h 1658932"/>
              <a:gd name="connsiteX1" fmla="*/ 417225 w 946708"/>
              <a:gd name="connsiteY1" fmla="*/ 0 h 1658932"/>
              <a:gd name="connsiteX2" fmla="*/ 946708 w 946708"/>
              <a:gd name="connsiteY2" fmla="*/ 370263 h 1658932"/>
              <a:gd name="connsiteX3" fmla="*/ 887633 w 946708"/>
              <a:gd name="connsiteY3" fmla="*/ 458899 h 1658932"/>
              <a:gd name="connsiteX4" fmla="*/ 723592 w 946708"/>
              <a:gd name="connsiteY4" fmla="*/ 1526897 h 1658932"/>
              <a:gd name="connsiteX5" fmla="*/ 744991 w 946708"/>
              <a:gd name="connsiteY5" fmla="*/ 1600819 h 1658932"/>
              <a:gd name="connsiteX6" fmla="*/ 550599 w 946708"/>
              <a:gd name="connsiteY6" fmla="*/ 1658932 h 1658932"/>
              <a:gd name="connsiteX7" fmla="*/ 47796 w 946708"/>
              <a:gd name="connsiteY7" fmla="*/ 1658932 h 1658932"/>
              <a:gd name="connsiteX8" fmla="*/ 27302 w 946708"/>
              <a:gd name="connsiteY8" fmla="*/ 1566755 h 1658932"/>
              <a:gd name="connsiteX9" fmla="*/ 269707 w 946708"/>
              <a:gd name="connsiteY9" fmla="*/ 191639 h 165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46708" h="1658932">
                <a:moveTo>
                  <a:pt x="390531" y="0"/>
                </a:moveTo>
                <a:lnTo>
                  <a:pt x="417225" y="0"/>
                </a:lnTo>
                <a:lnTo>
                  <a:pt x="946708" y="370263"/>
                </a:lnTo>
                <a:lnTo>
                  <a:pt x="887633" y="458899"/>
                </a:lnTo>
                <a:cubicBezTo>
                  <a:pt x="694548" y="782362"/>
                  <a:pt x="638271" y="1167310"/>
                  <a:pt x="723592" y="1526897"/>
                </a:cubicBezTo>
                <a:lnTo>
                  <a:pt x="744991" y="1600819"/>
                </a:lnTo>
                <a:lnTo>
                  <a:pt x="550599" y="1658932"/>
                </a:lnTo>
                <a:lnTo>
                  <a:pt x="47796" y="1658932"/>
                </a:lnTo>
                <a:lnTo>
                  <a:pt x="27302" y="1566755"/>
                </a:lnTo>
                <a:cubicBezTo>
                  <a:pt x="-49229" y="1097212"/>
                  <a:pt x="36255" y="612279"/>
                  <a:pt x="269707" y="191639"/>
                </a:cubicBezTo>
                <a:close/>
              </a:path>
            </a:pathLst>
          </a:cu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C5C1FC5-AE3D-D22F-F708-270AB4FC3F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8" t="2417" b="19254"/>
          <a:stretch>
            <a:fillRect/>
          </a:stretch>
        </p:blipFill>
        <p:spPr>
          <a:xfrm rot="6208886">
            <a:off x="-1666594" y="2506607"/>
            <a:ext cx="1711393" cy="861967"/>
          </a:xfrm>
          <a:custGeom>
            <a:avLst/>
            <a:gdLst>
              <a:gd name="connsiteX0" fmla="*/ 1513798 w 1711393"/>
              <a:gd name="connsiteY0" fmla="*/ 0 h 861967"/>
              <a:gd name="connsiteX1" fmla="*/ 1711393 w 1711393"/>
              <a:gd name="connsiteY1" fmla="*/ 358571 h 861967"/>
              <a:gd name="connsiteX2" fmla="*/ 1711393 w 1711393"/>
              <a:gd name="connsiteY2" fmla="*/ 647040 h 861967"/>
              <a:gd name="connsiteX3" fmla="*/ 1619383 w 1711393"/>
              <a:gd name="connsiteY3" fmla="*/ 692162 h 861967"/>
              <a:gd name="connsiteX4" fmla="*/ 0 w 1711393"/>
              <a:gd name="connsiteY4" fmla="*/ 710555 h 861967"/>
              <a:gd name="connsiteX5" fmla="*/ 268765 w 1711393"/>
              <a:gd name="connsiteY5" fmla="*/ 69653 h 861967"/>
              <a:gd name="connsiteX6" fmla="*/ 339992 w 1711393"/>
              <a:gd name="connsiteY6" fmla="*/ 98796 h 861967"/>
              <a:gd name="connsiteX7" fmla="*/ 1419381 w 1711393"/>
              <a:gd name="connsiteY7" fmla="*/ 49310 h 86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1393" h="861967">
                <a:moveTo>
                  <a:pt x="1513798" y="0"/>
                </a:moveTo>
                <a:lnTo>
                  <a:pt x="1711393" y="358571"/>
                </a:lnTo>
                <a:lnTo>
                  <a:pt x="1711393" y="647040"/>
                </a:lnTo>
                <a:lnTo>
                  <a:pt x="1619383" y="692162"/>
                </a:lnTo>
                <a:cubicBezTo>
                  <a:pt x="1102444" y="910766"/>
                  <a:pt x="519920" y="919803"/>
                  <a:pt x="0" y="710555"/>
                </a:cubicBezTo>
                <a:lnTo>
                  <a:pt x="268765" y="69653"/>
                </a:lnTo>
                <a:lnTo>
                  <a:pt x="339992" y="98796"/>
                </a:lnTo>
                <a:cubicBezTo>
                  <a:pt x="688461" y="221889"/>
                  <a:pt x="1077212" y="206886"/>
                  <a:pt x="1419381" y="49310"/>
                </a:cubicBezTo>
                <a:close/>
              </a:path>
            </a:pathLst>
          </a:cu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A16E4D5-C5A3-ED41-6E74-A690DB2D1D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" t="18762" r="-2523" b="1585"/>
          <a:stretch/>
        </p:blipFill>
        <p:spPr>
          <a:xfrm rot="3948995">
            <a:off x="2354145" y="1939871"/>
            <a:ext cx="2435884" cy="1292696"/>
          </a:xfrm>
          <a:custGeom>
            <a:avLst/>
            <a:gdLst>
              <a:gd name="connsiteX0" fmla="*/ 1735618 w 1735618"/>
              <a:gd name="connsiteY0" fmla="*/ 351834 h 921073"/>
              <a:gd name="connsiteX1" fmla="*/ 1735618 w 1735618"/>
              <a:gd name="connsiteY1" fmla="*/ 389949 h 921073"/>
              <a:gd name="connsiteX2" fmla="*/ 1366378 w 1735618"/>
              <a:gd name="connsiteY2" fmla="*/ 921073 h 921073"/>
              <a:gd name="connsiteX3" fmla="*/ 1260775 w 1735618"/>
              <a:gd name="connsiteY3" fmla="*/ 854032 h 921073"/>
              <a:gd name="connsiteX4" fmla="*/ 441658 w 1735618"/>
              <a:gd name="connsiteY4" fmla="*/ 670234 h 921073"/>
              <a:gd name="connsiteX5" fmla="*/ 155151 w 1735618"/>
              <a:gd name="connsiteY5" fmla="*/ 720843 h 921073"/>
              <a:gd name="connsiteX6" fmla="*/ 121435 w 1735618"/>
              <a:gd name="connsiteY6" fmla="*/ 732225 h 921073"/>
              <a:gd name="connsiteX7" fmla="*/ 0 w 1735618"/>
              <a:gd name="connsiteY7" fmla="*/ 344020 h 921073"/>
              <a:gd name="connsiteX8" fmla="*/ 0 w 1735618"/>
              <a:gd name="connsiteY8" fmla="*/ 74921 h 921073"/>
              <a:gd name="connsiteX9" fmla="*/ 156966 w 1735618"/>
              <a:gd name="connsiteY9" fmla="*/ 36599 h 921073"/>
              <a:gd name="connsiteX10" fmla="*/ 1547088 w 1735618"/>
              <a:gd name="connsiteY10" fmla="*/ 240579 h 92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35618" h="921073">
                <a:moveTo>
                  <a:pt x="1735618" y="351834"/>
                </a:moveTo>
                <a:lnTo>
                  <a:pt x="1735618" y="389949"/>
                </a:lnTo>
                <a:lnTo>
                  <a:pt x="1366378" y="921073"/>
                </a:lnTo>
                <a:lnTo>
                  <a:pt x="1260775" y="854032"/>
                </a:lnTo>
                <a:cubicBezTo>
                  <a:pt x="1020641" y="717252"/>
                  <a:pt x="738318" y="648024"/>
                  <a:pt x="441658" y="670234"/>
                </a:cubicBezTo>
                <a:cubicBezTo>
                  <a:pt x="342772" y="677637"/>
                  <a:pt x="246974" y="694850"/>
                  <a:pt x="155151" y="720843"/>
                </a:cubicBezTo>
                <a:lnTo>
                  <a:pt x="121435" y="732225"/>
                </a:lnTo>
                <a:lnTo>
                  <a:pt x="0" y="344020"/>
                </a:lnTo>
                <a:lnTo>
                  <a:pt x="0" y="74921"/>
                </a:lnTo>
                <a:lnTo>
                  <a:pt x="156966" y="36599"/>
                </a:lnTo>
                <a:cubicBezTo>
                  <a:pt x="630787" y="-51456"/>
                  <a:pt x="1121012" y="20478"/>
                  <a:pt x="1547088" y="240579"/>
                </a:cubicBez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993EA2E-8B03-251F-2C18-23FFE416B0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9" t="-4328" r="35219" b="6141"/>
          <a:stretch/>
        </p:blipFill>
        <p:spPr>
          <a:xfrm rot="2063257">
            <a:off x="2036319" y="3469460"/>
            <a:ext cx="850154" cy="1826104"/>
          </a:xfrm>
          <a:custGeom>
            <a:avLst/>
            <a:gdLst>
              <a:gd name="connsiteX0" fmla="*/ 743578 w 850154"/>
              <a:gd name="connsiteY0" fmla="*/ 223428 h 1826104"/>
              <a:gd name="connsiteX1" fmla="*/ 622886 w 850154"/>
              <a:gd name="connsiteY1" fmla="*/ 1826104 h 1826104"/>
              <a:gd name="connsiteX2" fmla="*/ 0 w 850154"/>
              <a:gd name="connsiteY2" fmla="*/ 1506706 h 1826104"/>
              <a:gd name="connsiteX3" fmla="*/ 38800 w 850154"/>
              <a:gd name="connsiteY3" fmla="*/ 285431 h 1826104"/>
              <a:gd name="connsiteX4" fmla="*/ 33150 w 850154"/>
              <a:gd name="connsiteY4" fmla="*/ 273929 h 1826104"/>
              <a:gd name="connsiteX5" fmla="*/ 655293 w 850154"/>
              <a:gd name="connsiteY5" fmla="*/ 0 h 1826104"/>
              <a:gd name="connsiteX6" fmla="*/ 743578 w 850154"/>
              <a:gd name="connsiteY6" fmla="*/ 223428 h 182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154" h="1826104">
                <a:moveTo>
                  <a:pt x="743578" y="223428"/>
                </a:moveTo>
                <a:cubicBezTo>
                  <a:pt x="918691" y="752443"/>
                  <a:pt x="877706" y="1329155"/>
                  <a:pt x="622886" y="1826104"/>
                </a:cubicBezTo>
                <a:lnTo>
                  <a:pt x="0" y="1506706"/>
                </a:lnTo>
                <a:cubicBezTo>
                  <a:pt x="202880" y="1111051"/>
                  <a:pt x="203088" y="664689"/>
                  <a:pt x="38800" y="285431"/>
                </a:cubicBezTo>
                <a:lnTo>
                  <a:pt x="33150" y="273929"/>
                </a:lnTo>
                <a:lnTo>
                  <a:pt x="655293" y="0"/>
                </a:lnTo>
                <a:cubicBezTo>
                  <a:pt x="689136" y="73255"/>
                  <a:pt x="718562" y="147855"/>
                  <a:pt x="743578" y="223428"/>
                </a:cubicBezTo>
                <a:close/>
              </a:path>
            </a:pathLst>
          </a:cu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B7498D9-B340-56FB-E330-9FB2CE4371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2" r="47899" b="20"/>
          <a:stretch>
            <a:fillRect/>
          </a:stretch>
        </p:blipFill>
        <p:spPr>
          <a:xfrm rot="6208886">
            <a:off x="605376" y="4235363"/>
            <a:ext cx="1050676" cy="1757250"/>
          </a:xfrm>
          <a:custGeom>
            <a:avLst/>
            <a:gdLst>
              <a:gd name="connsiteX0" fmla="*/ 520640 w 1050676"/>
              <a:gd name="connsiteY0" fmla="*/ 0 h 1757250"/>
              <a:gd name="connsiteX1" fmla="*/ 1018412 w 1050676"/>
              <a:gd name="connsiteY1" fmla="*/ 1757250 h 1757250"/>
              <a:gd name="connsiteX2" fmla="*/ 346938 w 1050676"/>
              <a:gd name="connsiteY2" fmla="*/ 1651322 h 1757250"/>
              <a:gd name="connsiteX3" fmla="*/ 349463 w 1050676"/>
              <a:gd name="connsiteY3" fmla="*/ 1638757 h 1757250"/>
              <a:gd name="connsiteX4" fmla="*/ 0 w 1050676"/>
              <a:gd name="connsiteY4" fmla="*/ 467905 h 17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676" h="1757250">
                <a:moveTo>
                  <a:pt x="520640" y="0"/>
                </a:moveTo>
                <a:cubicBezTo>
                  <a:pt x="947271" y="474715"/>
                  <a:pt x="1130483" y="1121494"/>
                  <a:pt x="1018412" y="1757250"/>
                </a:cubicBezTo>
                <a:lnTo>
                  <a:pt x="346938" y="1651322"/>
                </a:lnTo>
                <a:lnTo>
                  <a:pt x="349463" y="1638757"/>
                </a:lnTo>
                <a:cubicBezTo>
                  <a:pt x="411426" y="1230116"/>
                  <a:pt x="297212" y="798614"/>
                  <a:pt x="0" y="467905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711C16E-41B2-4B35-2973-1B65C74A072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4" t="62" r="40008" b="-62"/>
          <a:stretch/>
        </p:blipFill>
        <p:spPr>
          <a:xfrm rot="9092102">
            <a:off x="-857320" y="3639798"/>
            <a:ext cx="985201" cy="1807423"/>
          </a:xfrm>
          <a:custGeom>
            <a:avLst/>
            <a:gdLst>
              <a:gd name="connsiteX0" fmla="*/ 527623 w 985201"/>
              <a:gd name="connsiteY0" fmla="*/ 0 h 1807423"/>
              <a:gd name="connsiteX1" fmla="*/ 932600 w 985201"/>
              <a:gd name="connsiteY1" fmla="*/ 1807423 h 1807423"/>
              <a:gd name="connsiteX2" fmla="*/ 281265 w 985201"/>
              <a:gd name="connsiteY2" fmla="*/ 1655987 h 1807423"/>
              <a:gd name="connsiteX3" fmla="*/ 290097 w 985201"/>
              <a:gd name="connsiteY3" fmla="*/ 1621514 h 1807423"/>
              <a:gd name="connsiteX4" fmla="*/ 319176 w 985201"/>
              <a:gd name="connsiteY4" fmla="*/ 1332028 h 1807423"/>
              <a:gd name="connsiteX5" fmla="*/ 74737 w 985201"/>
              <a:gd name="connsiteY5" fmla="*/ 528919 h 1807423"/>
              <a:gd name="connsiteX6" fmla="*/ 0 w 985201"/>
              <a:gd name="connsiteY6" fmla="*/ 428617 h 1807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5201" h="1807423">
                <a:moveTo>
                  <a:pt x="527623" y="0"/>
                </a:moveTo>
                <a:cubicBezTo>
                  <a:pt x="925567" y="508317"/>
                  <a:pt x="1074624" y="1173563"/>
                  <a:pt x="932600" y="1807423"/>
                </a:cubicBezTo>
                <a:lnTo>
                  <a:pt x="281265" y="1655987"/>
                </a:lnTo>
                <a:lnTo>
                  <a:pt x="290097" y="1621514"/>
                </a:lnTo>
                <a:cubicBezTo>
                  <a:pt x="309163" y="1528007"/>
                  <a:pt x="319176" y="1431191"/>
                  <a:pt x="319176" y="1332028"/>
                </a:cubicBezTo>
                <a:cubicBezTo>
                  <a:pt x="319176" y="1034538"/>
                  <a:pt x="229063" y="758171"/>
                  <a:pt x="74737" y="528919"/>
                </a:cubicBezTo>
                <a:lnTo>
                  <a:pt x="0" y="428617"/>
                </a:lnTo>
                <a:close/>
              </a:path>
            </a:pathLst>
          </a:cu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F518798-94B6-3BD6-0013-BB7B760FBBD5}"/>
              </a:ext>
            </a:extLst>
          </p:cNvPr>
          <p:cNvSpPr txBox="1"/>
          <p:nvPr/>
        </p:nvSpPr>
        <p:spPr>
          <a:xfrm>
            <a:off x="-49026" y="3105834"/>
            <a:ext cx="265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ptos ExtraBold" panose="020B0004020202020204" pitchFamily="34" charset="0"/>
              </a:rPr>
              <a:t>HOLOGRAPHIC</a:t>
            </a:r>
          </a:p>
          <a:p>
            <a:r>
              <a:rPr lang="en-US" dirty="0">
                <a:solidFill>
                  <a:schemeClr val="bg1"/>
                </a:solidFill>
                <a:latin typeface="Aptos ExtraBold" panose="020B0004020202020204" pitchFamily="34" charset="0"/>
              </a:rPr>
              <a:t>                      NAVIGATION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813D1-E163-8F6B-0039-327EB78FA4DC}"/>
              </a:ext>
            </a:extLst>
          </p:cNvPr>
          <p:cNvSpPr txBox="1"/>
          <p:nvPr/>
        </p:nvSpPr>
        <p:spPr>
          <a:xfrm>
            <a:off x="4709679" y="1816778"/>
            <a:ext cx="6013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HUD &amp; Program Control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7239D4-AC48-5D80-8B61-6012DB723F6F}"/>
              </a:ext>
            </a:extLst>
          </p:cNvPr>
          <p:cNvCxnSpPr>
            <a:cxnSpLocks/>
          </p:cNvCxnSpPr>
          <p:nvPr/>
        </p:nvCxnSpPr>
        <p:spPr>
          <a:xfrm>
            <a:off x="4860235" y="2586219"/>
            <a:ext cx="5396948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56106B-BCD2-8451-235A-86B44984F709}"/>
              </a:ext>
            </a:extLst>
          </p:cNvPr>
          <p:cNvSpPr txBox="1"/>
          <p:nvPr/>
        </p:nvSpPr>
        <p:spPr>
          <a:xfrm>
            <a:off x="5200127" y="2669855"/>
            <a:ext cx="5396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HUD built with </a:t>
            </a:r>
            <a:r>
              <a:rPr lang="en-US" dirty="0" err="1">
                <a:solidFill>
                  <a:schemeClr val="bg1"/>
                </a:solidFill>
              </a:rPr>
              <a:t>Pygame</a:t>
            </a:r>
            <a:r>
              <a:rPr lang="en-US" dirty="0">
                <a:solidFill>
                  <a:schemeClr val="bg1"/>
                </a:solidFill>
              </a:rPr>
              <a:t>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Displays system status, last command, and FPS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 Starts by running main.py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 Stops via HUD close, </a:t>
            </a:r>
            <a:r>
              <a:rPr lang="en-US" dirty="0" err="1">
                <a:solidFill>
                  <a:schemeClr val="bg1"/>
                </a:solidFill>
              </a:rPr>
              <a:t>Ctrl+C</a:t>
            </a:r>
            <a:r>
              <a:rPr lang="en-US" dirty="0">
                <a:solidFill>
                  <a:schemeClr val="bg1"/>
                </a:solidFill>
              </a:rPr>
              <a:t>, or saying “exit program</a:t>
            </a:r>
            <a:r>
              <a:rPr lang="en-US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2116281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using a touch screen device&#10;&#10;Description automatically generated">
            <a:extLst>
              <a:ext uri="{FF2B5EF4-FFF2-40B4-BE49-F238E27FC236}">
                <a16:creationId xmlns:a16="http://schemas.microsoft.com/office/drawing/2014/main" id="{1C3E2351-26A4-4DCE-86BA-CCAECD645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" y="0"/>
            <a:ext cx="12205062" cy="688770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0BA9323-7E10-8974-2A10-56302979B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25535" y="3303458"/>
            <a:ext cx="124408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EB51384-E434-2B90-6E51-1489B356EC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5" t="4655" r="19923" b="-4655"/>
          <a:stretch/>
        </p:blipFill>
        <p:spPr>
          <a:xfrm rot="7228632">
            <a:off x="1151482" y="850559"/>
            <a:ext cx="960421" cy="1670675"/>
          </a:xfrm>
          <a:custGeom>
            <a:avLst/>
            <a:gdLst>
              <a:gd name="connsiteX0" fmla="*/ 754123 w 960421"/>
              <a:gd name="connsiteY0" fmla="*/ 92361 h 1670675"/>
              <a:gd name="connsiteX1" fmla="*/ 736914 w 960421"/>
              <a:gd name="connsiteY1" fmla="*/ 151936 h 1670675"/>
              <a:gd name="connsiteX2" fmla="*/ 719407 w 960421"/>
              <a:gd name="connsiteY2" fmla="*/ 720101 h 1670675"/>
              <a:gd name="connsiteX3" fmla="*/ 924440 w 960421"/>
              <a:gd name="connsiteY3" fmla="*/ 1250272 h 1670675"/>
              <a:gd name="connsiteX4" fmla="*/ 960421 w 960421"/>
              <a:gd name="connsiteY4" fmla="*/ 1300733 h 1670675"/>
              <a:gd name="connsiteX5" fmla="*/ 431899 w 960421"/>
              <a:gd name="connsiteY5" fmla="*/ 1670675 h 1670675"/>
              <a:gd name="connsiteX6" fmla="*/ 372831 w 960421"/>
              <a:gd name="connsiteY6" fmla="*/ 1670675 h 1670675"/>
              <a:gd name="connsiteX7" fmla="*/ 262851 w 960421"/>
              <a:gd name="connsiteY7" fmla="*/ 1498257 h 1670675"/>
              <a:gd name="connsiteX8" fmla="*/ 30531 w 960421"/>
              <a:gd name="connsiteY8" fmla="*/ 137464 h 1670675"/>
              <a:gd name="connsiteX9" fmla="*/ 62661 w 960421"/>
              <a:gd name="connsiteY9" fmla="*/ 0 h 1670675"/>
              <a:gd name="connsiteX10" fmla="*/ 423625 w 960421"/>
              <a:gd name="connsiteY10" fmla="*/ 0 h 167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0421" h="1670675">
                <a:moveTo>
                  <a:pt x="754123" y="92361"/>
                </a:moveTo>
                <a:lnTo>
                  <a:pt x="736914" y="151936"/>
                </a:lnTo>
                <a:cubicBezTo>
                  <a:pt x="694083" y="332961"/>
                  <a:pt x="686148" y="525303"/>
                  <a:pt x="719407" y="720101"/>
                </a:cubicBezTo>
                <a:cubicBezTo>
                  <a:pt x="752667" y="914900"/>
                  <a:pt x="823972" y="1093712"/>
                  <a:pt x="924440" y="1250272"/>
                </a:cubicBezTo>
                <a:lnTo>
                  <a:pt x="960421" y="1300733"/>
                </a:lnTo>
                <a:lnTo>
                  <a:pt x="431899" y="1670675"/>
                </a:lnTo>
                <a:lnTo>
                  <a:pt x="372831" y="1670675"/>
                </a:lnTo>
                <a:lnTo>
                  <a:pt x="262851" y="1498257"/>
                </a:lnTo>
                <a:cubicBezTo>
                  <a:pt x="31248" y="1084503"/>
                  <a:pt x="-50679" y="604622"/>
                  <a:pt x="30531" y="137464"/>
                </a:cubicBezTo>
                <a:lnTo>
                  <a:pt x="62661" y="0"/>
                </a:lnTo>
                <a:lnTo>
                  <a:pt x="423625" y="0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EFC1772-7050-6102-C38E-C352ADCCC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r="34960"/>
          <a:stretch>
            <a:fillRect/>
          </a:stretch>
        </p:blipFill>
        <p:spPr>
          <a:xfrm rot="9164072">
            <a:off x="2952527" y="1329609"/>
            <a:ext cx="1438887" cy="2521385"/>
          </a:xfrm>
          <a:custGeom>
            <a:avLst/>
            <a:gdLst>
              <a:gd name="connsiteX0" fmla="*/ 390531 w 946708"/>
              <a:gd name="connsiteY0" fmla="*/ 0 h 1658932"/>
              <a:gd name="connsiteX1" fmla="*/ 417225 w 946708"/>
              <a:gd name="connsiteY1" fmla="*/ 0 h 1658932"/>
              <a:gd name="connsiteX2" fmla="*/ 946708 w 946708"/>
              <a:gd name="connsiteY2" fmla="*/ 370263 h 1658932"/>
              <a:gd name="connsiteX3" fmla="*/ 887633 w 946708"/>
              <a:gd name="connsiteY3" fmla="*/ 458899 h 1658932"/>
              <a:gd name="connsiteX4" fmla="*/ 723592 w 946708"/>
              <a:gd name="connsiteY4" fmla="*/ 1526897 h 1658932"/>
              <a:gd name="connsiteX5" fmla="*/ 744991 w 946708"/>
              <a:gd name="connsiteY5" fmla="*/ 1600819 h 1658932"/>
              <a:gd name="connsiteX6" fmla="*/ 550599 w 946708"/>
              <a:gd name="connsiteY6" fmla="*/ 1658932 h 1658932"/>
              <a:gd name="connsiteX7" fmla="*/ 47796 w 946708"/>
              <a:gd name="connsiteY7" fmla="*/ 1658932 h 1658932"/>
              <a:gd name="connsiteX8" fmla="*/ 27302 w 946708"/>
              <a:gd name="connsiteY8" fmla="*/ 1566755 h 1658932"/>
              <a:gd name="connsiteX9" fmla="*/ 269707 w 946708"/>
              <a:gd name="connsiteY9" fmla="*/ 191639 h 165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46708" h="1658932">
                <a:moveTo>
                  <a:pt x="390531" y="0"/>
                </a:moveTo>
                <a:lnTo>
                  <a:pt x="417225" y="0"/>
                </a:lnTo>
                <a:lnTo>
                  <a:pt x="946708" y="370263"/>
                </a:lnTo>
                <a:lnTo>
                  <a:pt x="887633" y="458899"/>
                </a:lnTo>
                <a:cubicBezTo>
                  <a:pt x="694548" y="782362"/>
                  <a:pt x="638271" y="1167310"/>
                  <a:pt x="723592" y="1526897"/>
                </a:cubicBezTo>
                <a:lnTo>
                  <a:pt x="744991" y="1600819"/>
                </a:lnTo>
                <a:lnTo>
                  <a:pt x="550599" y="1658932"/>
                </a:lnTo>
                <a:lnTo>
                  <a:pt x="47796" y="1658932"/>
                </a:lnTo>
                <a:lnTo>
                  <a:pt x="27302" y="1566755"/>
                </a:lnTo>
                <a:cubicBezTo>
                  <a:pt x="-49229" y="1097212"/>
                  <a:pt x="36255" y="612279"/>
                  <a:pt x="269707" y="191639"/>
                </a:cubicBezTo>
                <a:close/>
              </a:path>
            </a:pathLst>
          </a:cu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C5C1FC5-AE3D-D22F-F708-270AB4FC3F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8" t="2417" b="19254"/>
          <a:stretch>
            <a:fillRect/>
          </a:stretch>
        </p:blipFill>
        <p:spPr>
          <a:xfrm rot="9164072">
            <a:off x="-682063" y="1347315"/>
            <a:ext cx="1711393" cy="861967"/>
          </a:xfrm>
          <a:custGeom>
            <a:avLst/>
            <a:gdLst>
              <a:gd name="connsiteX0" fmla="*/ 1513798 w 1711393"/>
              <a:gd name="connsiteY0" fmla="*/ 0 h 861967"/>
              <a:gd name="connsiteX1" fmla="*/ 1711393 w 1711393"/>
              <a:gd name="connsiteY1" fmla="*/ 358571 h 861967"/>
              <a:gd name="connsiteX2" fmla="*/ 1711393 w 1711393"/>
              <a:gd name="connsiteY2" fmla="*/ 647040 h 861967"/>
              <a:gd name="connsiteX3" fmla="*/ 1619383 w 1711393"/>
              <a:gd name="connsiteY3" fmla="*/ 692162 h 861967"/>
              <a:gd name="connsiteX4" fmla="*/ 0 w 1711393"/>
              <a:gd name="connsiteY4" fmla="*/ 710555 h 861967"/>
              <a:gd name="connsiteX5" fmla="*/ 268765 w 1711393"/>
              <a:gd name="connsiteY5" fmla="*/ 69653 h 861967"/>
              <a:gd name="connsiteX6" fmla="*/ 339992 w 1711393"/>
              <a:gd name="connsiteY6" fmla="*/ 98796 h 861967"/>
              <a:gd name="connsiteX7" fmla="*/ 1419381 w 1711393"/>
              <a:gd name="connsiteY7" fmla="*/ 49310 h 86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1393" h="861967">
                <a:moveTo>
                  <a:pt x="1513798" y="0"/>
                </a:moveTo>
                <a:lnTo>
                  <a:pt x="1711393" y="358571"/>
                </a:lnTo>
                <a:lnTo>
                  <a:pt x="1711393" y="647040"/>
                </a:lnTo>
                <a:lnTo>
                  <a:pt x="1619383" y="692162"/>
                </a:lnTo>
                <a:cubicBezTo>
                  <a:pt x="1102444" y="910766"/>
                  <a:pt x="519920" y="919803"/>
                  <a:pt x="0" y="710555"/>
                </a:cubicBezTo>
                <a:lnTo>
                  <a:pt x="268765" y="69653"/>
                </a:lnTo>
                <a:lnTo>
                  <a:pt x="339992" y="98796"/>
                </a:lnTo>
                <a:cubicBezTo>
                  <a:pt x="688461" y="221889"/>
                  <a:pt x="1077212" y="206886"/>
                  <a:pt x="1419381" y="49310"/>
                </a:cubicBezTo>
                <a:close/>
              </a:path>
            </a:pathLst>
          </a:cu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A16E4D5-C5A3-ED41-6E74-A690DB2D1D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" t="18762" r="-2523" b="1585"/>
          <a:stretch/>
        </p:blipFill>
        <p:spPr>
          <a:xfrm rot="6904181">
            <a:off x="1650858" y="3951702"/>
            <a:ext cx="1719575" cy="912559"/>
          </a:xfrm>
          <a:custGeom>
            <a:avLst/>
            <a:gdLst>
              <a:gd name="connsiteX0" fmla="*/ 1735618 w 1735618"/>
              <a:gd name="connsiteY0" fmla="*/ 351834 h 921073"/>
              <a:gd name="connsiteX1" fmla="*/ 1735618 w 1735618"/>
              <a:gd name="connsiteY1" fmla="*/ 389949 h 921073"/>
              <a:gd name="connsiteX2" fmla="*/ 1366378 w 1735618"/>
              <a:gd name="connsiteY2" fmla="*/ 921073 h 921073"/>
              <a:gd name="connsiteX3" fmla="*/ 1260775 w 1735618"/>
              <a:gd name="connsiteY3" fmla="*/ 854032 h 921073"/>
              <a:gd name="connsiteX4" fmla="*/ 441658 w 1735618"/>
              <a:gd name="connsiteY4" fmla="*/ 670234 h 921073"/>
              <a:gd name="connsiteX5" fmla="*/ 155151 w 1735618"/>
              <a:gd name="connsiteY5" fmla="*/ 720843 h 921073"/>
              <a:gd name="connsiteX6" fmla="*/ 121435 w 1735618"/>
              <a:gd name="connsiteY6" fmla="*/ 732225 h 921073"/>
              <a:gd name="connsiteX7" fmla="*/ 0 w 1735618"/>
              <a:gd name="connsiteY7" fmla="*/ 344020 h 921073"/>
              <a:gd name="connsiteX8" fmla="*/ 0 w 1735618"/>
              <a:gd name="connsiteY8" fmla="*/ 74921 h 921073"/>
              <a:gd name="connsiteX9" fmla="*/ 156966 w 1735618"/>
              <a:gd name="connsiteY9" fmla="*/ 36599 h 921073"/>
              <a:gd name="connsiteX10" fmla="*/ 1547088 w 1735618"/>
              <a:gd name="connsiteY10" fmla="*/ 240579 h 92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35618" h="921073">
                <a:moveTo>
                  <a:pt x="1735618" y="351834"/>
                </a:moveTo>
                <a:lnTo>
                  <a:pt x="1735618" y="389949"/>
                </a:lnTo>
                <a:lnTo>
                  <a:pt x="1366378" y="921073"/>
                </a:lnTo>
                <a:lnTo>
                  <a:pt x="1260775" y="854032"/>
                </a:lnTo>
                <a:cubicBezTo>
                  <a:pt x="1020641" y="717252"/>
                  <a:pt x="738318" y="648024"/>
                  <a:pt x="441658" y="670234"/>
                </a:cubicBezTo>
                <a:cubicBezTo>
                  <a:pt x="342772" y="677637"/>
                  <a:pt x="246974" y="694850"/>
                  <a:pt x="155151" y="720843"/>
                </a:cubicBezTo>
                <a:lnTo>
                  <a:pt x="121435" y="732225"/>
                </a:lnTo>
                <a:lnTo>
                  <a:pt x="0" y="344020"/>
                </a:lnTo>
                <a:lnTo>
                  <a:pt x="0" y="74921"/>
                </a:lnTo>
                <a:lnTo>
                  <a:pt x="156966" y="36599"/>
                </a:lnTo>
                <a:cubicBezTo>
                  <a:pt x="630787" y="-51456"/>
                  <a:pt x="1121012" y="20478"/>
                  <a:pt x="1547088" y="240579"/>
                </a:cubicBez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993EA2E-8B03-251F-2C18-23FFE416B0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9" t="-4328" r="35219" b="6141"/>
          <a:stretch/>
        </p:blipFill>
        <p:spPr>
          <a:xfrm rot="5018443">
            <a:off x="789770" y="4287464"/>
            <a:ext cx="850154" cy="1826104"/>
          </a:xfrm>
          <a:custGeom>
            <a:avLst/>
            <a:gdLst>
              <a:gd name="connsiteX0" fmla="*/ 743578 w 850154"/>
              <a:gd name="connsiteY0" fmla="*/ 223428 h 1826104"/>
              <a:gd name="connsiteX1" fmla="*/ 622886 w 850154"/>
              <a:gd name="connsiteY1" fmla="*/ 1826104 h 1826104"/>
              <a:gd name="connsiteX2" fmla="*/ 0 w 850154"/>
              <a:gd name="connsiteY2" fmla="*/ 1506706 h 1826104"/>
              <a:gd name="connsiteX3" fmla="*/ 38800 w 850154"/>
              <a:gd name="connsiteY3" fmla="*/ 285431 h 1826104"/>
              <a:gd name="connsiteX4" fmla="*/ 33150 w 850154"/>
              <a:gd name="connsiteY4" fmla="*/ 273929 h 1826104"/>
              <a:gd name="connsiteX5" fmla="*/ 655293 w 850154"/>
              <a:gd name="connsiteY5" fmla="*/ 0 h 1826104"/>
              <a:gd name="connsiteX6" fmla="*/ 743578 w 850154"/>
              <a:gd name="connsiteY6" fmla="*/ 223428 h 182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154" h="1826104">
                <a:moveTo>
                  <a:pt x="743578" y="223428"/>
                </a:moveTo>
                <a:cubicBezTo>
                  <a:pt x="918691" y="752443"/>
                  <a:pt x="877706" y="1329155"/>
                  <a:pt x="622886" y="1826104"/>
                </a:cubicBezTo>
                <a:lnTo>
                  <a:pt x="0" y="1506706"/>
                </a:lnTo>
                <a:cubicBezTo>
                  <a:pt x="202880" y="1111051"/>
                  <a:pt x="203088" y="664689"/>
                  <a:pt x="38800" y="285431"/>
                </a:cubicBezTo>
                <a:lnTo>
                  <a:pt x="33150" y="273929"/>
                </a:lnTo>
                <a:lnTo>
                  <a:pt x="655293" y="0"/>
                </a:lnTo>
                <a:cubicBezTo>
                  <a:pt x="689136" y="73255"/>
                  <a:pt x="718562" y="147855"/>
                  <a:pt x="743578" y="223428"/>
                </a:cubicBezTo>
                <a:close/>
              </a:path>
            </a:pathLst>
          </a:cu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B7498D9-B340-56FB-E330-9FB2CE4371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2" r="47899" b="20"/>
          <a:stretch>
            <a:fillRect/>
          </a:stretch>
        </p:blipFill>
        <p:spPr>
          <a:xfrm rot="9164072">
            <a:off x="-733218" y="3791214"/>
            <a:ext cx="1050676" cy="1757250"/>
          </a:xfrm>
          <a:custGeom>
            <a:avLst/>
            <a:gdLst>
              <a:gd name="connsiteX0" fmla="*/ 520640 w 1050676"/>
              <a:gd name="connsiteY0" fmla="*/ 0 h 1757250"/>
              <a:gd name="connsiteX1" fmla="*/ 1018412 w 1050676"/>
              <a:gd name="connsiteY1" fmla="*/ 1757250 h 1757250"/>
              <a:gd name="connsiteX2" fmla="*/ 346938 w 1050676"/>
              <a:gd name="connsiteY2" fmla="*/ 1651322 h 1757250"/>
              <a:gd name="connsiteX3" fmla="*/ 349463 w 1050676"/>
              <a:gd name="connsiteY3" fmla="*/ 1638757 h 1757250"/>
              <a:gd name="connsiteX4" fmla="*/ 0 w 1050676"/>
              <a:gd name="connsiteY4" fmla="*/ 467905 h 17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676" h="1757250">
                <a:moveTo>
                  <a:pt x="520640" y="0"/>
                </a:moveTo>
                <a:cubicBezTo>
                  <a:pt x="947271" y="474715"/>
                  <a:pt x="1130483" y="1121494"/>
                  <a:pt x="1018412" y="1757250"/>
                </a:cubicBezTo>
                <a:lnTo>
                  <a:pt x="346938" y="1651322"/>
                </a:lnTo>
                <a:lnTo>
                  <a:pt x="349463" y="1638757"/>
                </a:lnTo>
                <a:cubicBezTo>
                  <a:pt x="411426" y="1230116"/>
                  <a:pt x="297212" y="798614"/>
                  <a:pt x="0" y="467905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711C16E-41B2-4B35-2973-1B65C74A072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4" t="62" r="40008" b="-62"/>
          <a:stretch/>
        </p:blipFill>
        <p:spPr>
          <a:xfrm rot="12047288">
            <a:off x="-1244384" y="2260825"/>
            <a:ext cx="985201" cy="1807423"/>
          </a:xfrm>
          <a:custGeom>
            <a:avLst/>
            <a:gdLst>
              <a:gd name="connsiteX0" fmla="*/ 527623 w 985201"/>
              <a:gd name="connsiteY0" fmla="*/ 0 h 1807423"/>
              <a:gd name="connsiteX1" fmla="*/ 932600 w 985201"/>
              <a:gd name="connsiteY1" fmla="*/ 1807423 h 1807423"/>
              <a:gd name="connsiteX2" fmla="*/ 281265 w 985201"/>
              <a:gd name="connsiteY2" fmla="*/ 1655987 h 1807423"/>
              <a:gd name="connsiteX3" fmla="*/ 290097 w 985201"/>
              <a:gd name="connsiteY3" fmla="*/ 1621514 h 1807423"/>
              <a:gd name="connsiteX4" fmla="*/ 319176 w 985201"/>
              <a:gd name="connsiteY4" fmla="*/ 1332028 h 1807423"/>
              <a:gd name="connsiteX5" fmla="*/ 74737 w 985201"/>
              <a:gd name="connsiteY5" fmla="*/ 528919 h 1807423"/>
              <a:gd name="connsiteX6" fmla="*/ 0 w 985201"/>
              <a:gd name="connsiteY6" fmla="*/ 428617 h 1807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5201" h="1807423">
                <a:moveTo>
                  <a:pt x="527623" y="0"/>
                </a:moveTo>
                <a:cubicBezTo>
                  <a:pt x="925567" y="508317"/>
                  <a:pt x="1074624" y="1173563"/>
                  <a:pt x="932600" y="1807423"/>
                </a:cubicBezTo>
                <a:lnTo>
                  <a:pt x="281265" y="1655987"/>
                </a:lnTo>
                <a:lnTo>
                  <a:pt x="290097" y="1621514"/>
                </a:lnTo>
                <a:cubicBezTo>
                  <a:pt x="309163" y="1528007"/>
                  <a:pt x="319176" y="1431191"/>
                  <a:pt x="319176" y="1332028"/>
                </a:cubicBezTo>
                <a:cubicBezTo>
                  <a:pt x="319176" y="1034538"/>
                  <a:pt x="229063" y="758171"/>
                  <a:pt x="74737" y="528919"/>
                </a:cubicBezTo>
                <a:lnTo>
                  <a:pt x="0" y="428617"/>
                </a:lnTo>
                <a:close/>
              </a:path>
            </a:pathLst>
          </a:cu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F518798-94B6-3BD6-0013-BB7B760FBBD5}"/>
              </a:ext>
            </a:extLst>
          </p:cNvPr>
          <p:cNvSpPr txBox="1"/>
          <p:nvPr/>
        </p:nvSpPr>
        <p:spPr>
          <a:xfrm>
            <a:off x="-49026" y="3105834"/>
            <a:ext cx="265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 ExtraBold" panose="020B0004020202020204" pitchFamily="34" charset="0"/>
              </a:rPr>
              <a:t>HOLOGRAPHIC</a:t>
            </a:r>
          </a:p>
          <a:p>
            <a:r>
              <a:rPr lang="en-US" dirty="0">
                <a:latin typeface="Aptos ExtraBold" panose="020B0004020202020204" pitchFamily="34" charset="0"/>
              </a:rPr>
              <a:t>                      NAVIGATION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B921D-D238-72EB-FD4D-68BB792BC3EC}"/>
              </a:ext>
            </a:extLst>
          </p:cNvPr>
          <p:cNvSpPr txBox="1"/>
          <p:nvPr/>
        </p:nvSpPr>
        <p:spPr>
          <a:xfrm>
            <a:off x="5101224" y="1965575"/>
            <a:ext cx="5309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</a:rPr>
              <a:t>Error Handling &amp; App Control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0CC8D1-ADE1-E15F-03E8-DB65CAB09790}"/>
              </a:ext>
            </a:extLst>
          </p:cNvPr>
          <p:cNvCxnSpPr>
            <a:cxnSpLocks/>
          </p:cNvCxnSpPr>
          <p:nvPr/>
        </p:nvCxnSpPr>
        <p:spPr>
          <a:xfrm>
            <a:off x="5327780" y="3648170"/>
            <a:ext cx="4409299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674C95-7D90-F339-D30F-528AF2389B89}"/>
              </a:ext>
            </a:extLst>
          </p:cNvPr>
          <p:cNvSpPr txBox="1"/>
          <p:nvPr/>
        </p:nvSpPr>
        <p:spPr>
          <a:xfrm>
            <a:off x="5467739" y="3928188"/>
            <a:ext cx="41614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Cooldown prevents repeated gesture actions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PyAutoGUI</a:t>
            </a:r>
            <a:r>
              <a:rPr lang="en-US" dirty="0">
                <a:solidFill>
                  <a:schemeClr val="bg1"/>
                </a:solidFill>
              </a:rPr>
              <a:t> &amp; subprocess used to open/close apps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 Errors caught with try/except blocks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 HUD updates with error messages for   feedback </a:t>
            </a:r>
          </a:p>
        </p:txBody>
      </p:sp>
    </p:spTree>
    <p:extLst>
      <p:ext uri="{BB962C8B-B14F-4D97-AF65-F5344CB8AC3E}">
        <p14:creationId xmlns:p14="http://schemas.microsoft.com/office/powerpoint/2010/main" val="2096308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inger pointing at a glowing light&#10;&#10;Description automatically generated">
            <a:extLst>
              <a:ext uri="{FF2B5EF4-FFF2-40B4-BE49-F238E27FC236}">
                <a16:creationId xmlns:a16="http://schemas.microsoft.com/office/drawing/2014/main" id="{D6DE4B46-1526-AB42-4648-8A09DCB4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0BA9323-7E10-8974-2A10-56302979B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25535" y="3303458"/>
            <a:ext cx="124408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EB51384-E434-2B90-6E51-1489B356EC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5" t="4655" r="19923" b="-4655"/>
          <a:stretch/>
        </p:blipFill>
        <p:spPr>
          <a:xfrm rot="10094066">
            <a:off x="2824961" y="1080257"/>
            <a:ext cx="1434435" cy="2495234"/>
          </a:xfrm>
          <a:custGeom>
            <a:avLst/>
            <a:gdLst>
              <a:gd name="connsiteX0" fmla="*/ 754123 w 960421"/>
              <a:gd name="connsiteY0" fmla="*/ 92361 h 1670675"/>
              <a:gd name="connsiteX1" fmla="*/ 736914 w 960421"/>
              <a:gd name="connsiteY1" fmla="*/ 151936 h 1670675"/>
              <a:gd name="connsiteX2" fmla="*/ 719407 w 960421"/>
              <a:gd name="connsiteY2" fmla="*/ 720101 h 1670675"/>
              <a:gd name="connsiteX3" fmla="*/ 924440 w 960421"/>
              <a:gd name="connsiteY3" fmla="*/ 1250272 h 1670675"/>
              <a:gd name="connsiteX4" fmla="*/ 960421 w 960421"/>
              <a:gd name="connsiteY4" fmla="*/ 1300733 h 1670675"/>
              <a:gd name="connsiteX5" fmla="*/ 431899 w 960421"/>
              <a:gd name="connsiteY5" fmla="*/ 1670675 h 1670675"/>
              <a:gd name="connsiteX6" fmla="*/ 372831 w 960421"/>
              <a:gd name="connsiteY6" fmla="*/ 1670675 h 1670675"/>
              <a:gd name="connsiteX7" fmla="*/ 262851 w 960421"/>
              <a:gd name="connsiteY7" fmla="*/ 1498257 h 1670675"/>
              <a:gd name="connsiteX8" fmla="*/ 30531 w 960421"/>
              <a:gd name="connsiteY8" fmla="*/ 137464 h 1670675"/>
              <a:gd name="connsiteX9" fmla="*/ 62661 w 960421"/>
              <a:gd name="connsiteY9" fmla="*/ 0 h 1670675"/>
              <a:gd name="connsiteX10" fmla="*/ 423625 w 960421"/>
              <a:gd name="connsiteY10" fmla="*/ 0 h 167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0421" h="1670675">
                <a:moveTo>
                  <a:pt x="754123" y="92361"/>
                </a:moveTo>
                <a:lnTo>
                  <a:pt x="736914" y="151936"/>
                </a:lnTo>
                <a:cubicBezTo>
                  <a:pt x="694083" y="332961"/>
                  <a:pt x="686148" y="525303"/>
                  <a:pt x="719407" y="720101"/>
                </a:cubicBezTo>
                <a:cubicBezTo>
                  <a:pt x="752667" y="914900"/>
                  <a:pt x="823972" y="1093712"/>
                  <a:pt x="924440" y="1250272"/>
                </a:cubicBezTo>
                <a:lnTo>
                  <a:pt x="960421" y="1300733"/>
                </a:lnTo>
                <a:lnTo>
                  <a:pt x="431899" y="1670675"/>
                </a:lnTo>
                <a:lnTo>
                  <a:pt x="372831" y="1670675"/>
                </a:lnTo>
                <a:lnTo>
                  <a:pt x="262851" y="1498257"/>
                </a:lnTo>
                <a:cubicBezTo>
                  <a:pt x="31248" y="1084503"/>
                  <a:pt x="-50679" y="604622"/>
                  <a:pt x="30531" y="137464"/>
                </a:cubicBezTo>
                <a:lnTo>
                  <a:pt x="62661" y="0"/>
                </a:lnTo>
                <a:lnTo>
                  <a:pt x="423625" y="0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EFC1772-7050-6102-C38E-C352ADCCC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r="34960"/>
          <a:stretch>
            <a:fillRect/>
          </a:stretch>
        </p:blipFill>
        <p:spPr>
          <a:xfrm rot="12029506">
            <a:off x="2098715" y="3556981"/>
            <a:ext cx="946708" cy="1658932"/>
          </a:xfrm>
          <a:custGeom>
            <a:avLst/>
            <a:gdLst>
              <a:gd name="connsiteX0" fmla="*/ 390531 w 946708"/>
              <a:gd name="connsiteY0" fmla="*/ 0 h 1658932"/>
              <a:gd name="connsiteX1" fmla="*/ 417225 w 946708"/>
              <a:gd name="connsiteY1" fmla="*/ 0 h 1658932"/>
              <a:gd name="connsiteX2" fmla="*/ 946708 w 946708"/>
              <a:gd name="connsiteY2" fmla="*/ 370263 h 1658932"/>
              <a:gd name="connsiteX3" fmla="*/ 887633 w 946708"/>
              <a:gd name="connsiteY3" fmla="*/ 458899 h 1658932"/>
              <a:gd name="connsiteX4" fmla="*/ 723592 w 946708"/>
              <a:gd name="connsiteY4" fmla="*/ 1526897 h 1658932"/>
              <a:gd name="connsiteX5" fmla="*/ 744991 w 946708"/>
              <a:gd name="connsiteY5" fmla="*/ 1600819 h 1658932"/>
              <a:gd name="connsiteX6" fmla="*/ 550599 w 946708"/>
              <a:gd name="connsiteY6" fmla="*/ 1658932 h 1658932"/>
              <a:gd name="connsiteX7" fmla="*/ 47796 w 946708"/>
              <a:gd name="connsiteY7" fmla="*/ 1658932 h 1658932"/>
              <a:gd name="connsiteX8" fmla="*/ 27302 w 946708"/>
              <a:gd name="connsiteY8" fmla="*/ 1566755 h 1658932"/>
              <a:gd name="connsiteX9" fmla="*/ 269707 w 946708"/>
              <a:gd name="connsiteY9" fmla="*/ 191639 h 165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46708" h="1658932">
                <a:moveTo>
                  <a:pt x="390531" y="0"/>
                </a:moveTo>
                <a:lnTo>
                  <a:pt x="417225" y="0"/>
                </a:lnTo>
                <a:lnTo>
                  <a:pt x="946708" y="370263"/>
                </a:lnTo>
                <a:lnTo>
                  <a:pt x="887633" y="458899"/>
                </a:lnTo>
                <a:cubicBezTo>
                  <a:pt x="694548" y="782362"/>
                  <a:pt x="638271" y="1167310"/>
                  <a:pt x="723592" y="1526897"/>
                </a:cubicBezTo>
                <a:lnTo>
                  <a:pt x="744991" y="1600819"/>
                </a:lnTo>
                <a:lnTo>
                  <a:pt x="550599" y="1658932"/>
                </a:lnTo>
                <a:lnTo>
                  <a:pt x="47796" y="1658932"/>
                </a:lnTo>
                <a:lnTo>
                  <a:pt x="27302" y="1566755"/>
                </a:lnTo>
                <a:cubicBezTo>
                  <a:pt x="-49229" y="1097212"/>
                  <a:pt x="36255" y="612279"/>
                  <a:pt x="269707" y="191639"/>
                </a:cubicBezTo>
                <a:close/>
              </a:path>
            </a:pathLst>
          </a:cu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C5C1FC5-AE3D-D22F-F708-270AB4FC3F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8" t="2417" b="19254"/>
          <a:stretch>
            <a:fillRect/>
          </a:stretch>
        </p:blipFill>
        <p:spPr>
          <a:xfrm rot="12029506">
            <a:off x="777508" y="1242355"/>
            <a:ext cx="1711393" cy="861967"/>
          </a:xfrm>
          <a:custGeom>
            <a:avLst/>
            <a:gdLst>
              <a:gd name="connsiteX0" fmla="*/ 1513798 w 1711393"/>
              <a:gd name="connsiteY0" fmla="*/ 0 h 861967"/>
              <a:gd name="connsiteX1" fmla="*/ 1711393 w 1711393"/>
              <a:gd name="connsiteY1" fmla="*/ 358571 h 861967"/>
              <a:gd name="connsiteX2" fmla="*/ 1711393 w 1711393"/>
              <a:gd name="connsiteY2" fmla="*/ 647040 h 861967"/>
              <a:gd name="connsiteX3" fmla="*/ 1619383 w 1711393"/>
              <a:gd name="connsiteY3" fmla="*/ 692162 h 861967"/>
              <a:gd name="connsiteX4" fmla="*/ 0 w 1711393"/>
              <a:gd name="connsiteY4" fmla="*/ 710555 h 861967"/>
              <a:gd name="connsiteX5" fmla="*/ 268765 w 1711393"/>
              <a:gd name="connsiteY5" fmla="*/ 69653 h 861967"/>
              <a:gd name="connsiteX6" fmla="*/ 339992 w 1711393"/>
              <a:gd name="connsiteY6" fmla="*/ 98796 h 861967"/>
              <a:gd name="connsiteX7" fmla="*/ 1419381 w 1711393"/>
              <a:gd name="connsiteY7" fmla="*/ 49310 h 86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1393" h="861967">
                <a:moveTo>
                  <a:pt x="1513798" y="0"/>
                </a:moveTo>
                <a:lnTo>
                  <a:pt x="1711393" y="358571"/>
                </a:lnTo>
                <a:lnTo>
                  <a:pt x="1711393" y="647040"/>
                </a:lnTo>
                <a:lnTo>
                  <a:pt x="1619383" y="692162"/>
                </a:lnTo>
                <a:cubicBezTo>
                  <a:pt x="1102444" y="910766"/>
                  <a:pt x="519920" y="919803"/>
                  <a:pt x="0" y="710555"/>
                </a:cubicBezTo>
                <a:lnTo>
                  <a:pt x="268765" y="69653"/>
                </a:lnTo>
                <a:lnTo>
                  <a:pt x="339992" y="98796"/>
                </a:lnTo>
                <a:cubicBezTo>
                  <a:pt x="688461" y="221889"/>
                  <a:pt x="1077212" y="206886"/>
                  <a:pt x="1419381" y="49310"/>
                </a:cubicBezTo>
                <a:close/>
              </a:path>
            </a:pathLst>
          </a:cu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A16E4D5-C5A3-ED41-6E74-A690DB2D1D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" t="18762" r="-2523" b="1585"/>
          <a:stretch/>
        </p:blipFill>
        <p:spPr>
          <a:xfrm rot="9769615">
            <a:off x="397766" y="4715021"/>
            <a:ext cx="1719575" cy="912559"/>
          </a:xfrm>
          <a:custGeom>
            <a:avLst/>
            <a:gdLst>
              <a:gd name="connsiteX0" fmla="*/ 1735618 w 1735618"/>
              <a:gd name="connsiteY0" fmla="*/ 351834 h 921073"/>
              <a:gd name="connsiteX1" fmla="*/ 1735618 w 1735618"/>
              <a:gd name="connsiteY1" fmla="*/ 389949 h 921073"/>
              <a:gd name="connsiteX2" fmla="*/ 1366378 w 1735618"/>
              <a:gd name="connsiteY2" fmla="*/ 921073 h 921073"/>
              <a:gd name="connsiteX3" fmla="*/ 1260775 w 1735618"/>
              <a:gd name="connsiteY3" fmla="*/ 854032 h 921073"/>
              <a:gd name="connsiteX4" fmla="*/ 441658 w 1735618"/>
              <a:gd name="connsiteY4" fmla="*/ 670234 h 921073"/>
              <a:gd name="connsiteX5" fmla="*/ 155151 w 1735618"/>
              <a:gd name="connsiteY5" fmla="*/ 720843 h 921073"/>
              <a:gd name="connsiteX6" fmla="*/ 121435 w 1735618"/>
              <a:gd name="connsiteY6" fmla="*/ 732225 h 921073"/>
              <a:gd name="connsiteX7" fmla="*/ 0 w 1735618"/>
              <a:gd name="connsiteY7" fmla="*/ 344020 h 921073"/>
              <a:gd name="connsiteX8" fmla="*/ 0 w 1735618"/>
              <a:gd name="connsiteY8" fmla="*/ 74921 h 921073"/>
              <a:gd name="connsiteX9" fmla="*/ 156966 w 1735618"/>
              <a:gd name="connsiteY9" fmla="*/ 36599 h 921073"/>
              <a:gd name="connsiteX10" fmla="*/ 1547088 w 1735618"/>
              <a:gd name="connsiteY10" fmla="*/ 240579 h 92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35618" h="921073">
                <a:moveTo>
                  <a:pt x="1735618" y="351834"/>
                </a:moveTo>
                <a:lnTo>
                  <a:pt x="1735618" y="389949"/>
                </a:lnTo>
                <a:lnTo>
                  <a:pt x="1366378" y="921073"/>
                </a:lnTo>
                <a:lnTo>
                  <a:pt x="1260775" y="854032"/>
                </a:lnTo>
                <a:cubicBezTo>
                  <a:pt x="1020641" y="717252"/>
                  <a:pt x="738318" y="648024"/>
                  <a:pt x="441658" y="670234"/>
                </a:cubicBezTo>
                <a:cubicBezTo>
                  <a:pt x="342772" y="677637"/>
                  <a:pt x="246974" y="694850"/>
                  <a:pt x="155151" y="720843"/>
                </a:cubicBezTo>
                <a:lnTo>
                  <a:pt x="121435" y="732225"/>
                </a:lnTo>
                <a:lnTo>
                  <a:pt x="0" y="344020"/>
                </a:lnTo>
                <a:lnTo>
                  <a:pt x="0" y="74921"/>
                </a:lnTo>
                <a:lnTo>
                  <a:pt x="156966" y="36599"/>
                </a:lnTo>
                <a:cubicBezTo>
                  <a:pt x="630787" y="-51456"/>
                  <a:pt x="1121012" y="20478"/>
                  <a:pt x="1547088" y="240579"/>
                </a:cubicBez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993EA2E-8B03-251F-2C18-23FFE416B0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9" t="-4328" r="35219" b="6141"/>
          <a:stretch/>
        </p:blipFill>
        <p:spPr>
          <a:xfrm rot="7883877">
            <a:off x="-625370" y="3831766"/>
            <a:ext cx="850154" cy="1826104"/>
          </a:xfrm>
          <a:custGeom>
            <a:avLst/>
            <a:gdLst>
              <a:gd name="connsiteX0" fmla="*/ 743578 w 850154"/>
              <a:gd name="connsiteY0" fmla="*/ 223428 h 1826104"/>
              <a:gd name="connsiteX1" fmla="*/ 622886 w 850154"/>
              <a:gd name="connsiteY1" fmla="*/ 1826104 h 1826104"/>
              <a:gd name="connsiteX2" fmla="*/ 0 w 850154"/>
              <a:gd name="connsiteY2" fmla="*/ 1506706 h 1826104"/>
              <a:gd name="connsiteX3" fmla="*/ 38800 w 850154"/>
              <a:gd name="connsiteY3" fmla="*/ 285431 h 1826104"/>
              <a:gd name="connsiteX4" fmla="*/ 33150 w 850154"/>
              <a:gd name="connsiteY4" fmla="*/ 273929 h 1826104"/>
              <a:gd name="connsiteX5" fmla="*/ 655293 w 850154"/>
              <a:gd name="connsiteY5" fmla="*/ 0 h 1826104"/>
              <a:gd name="connsiteX6" fmla="*/ 743578 w 850154"/>
              <a:gd name="connsiteY6" fmla="*/ 223428 h 182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154" h="1826104">
                <a:moveTo>
                  <a:pt x="743578" y="223428"/>
                </a:moveTo>
                <a:cubicBezTo>
                  <a:pt x="918691" y="752443"/>
                  <a:pt x="877706" y="1329155"/>
                  <a:pt x="622886" y="1826104"/>
                </a:cubicBezTo>
                <a:lnTo>
                  <a:pt x="0" y="1506706"/>
                </a:lnTo>
                <a:cubicBezTo>
                  <a:pt x="202880" y="1111051"/>
                  <a:pt x="203088" y="664689"/>
                  <a:pt x="38800" y="285431"/>
                </a:cubicBezTo>
                <a:lnTo>
                  <a:pt x="33150" y="273929"/>
                </a:lnTo>
                <a:lnTo>
                  <a:pt x="655293" y="0"/>
                </a:lnTo>
                <a:cubicBezTo>
                  <a:pt x="689136" y="73255"/>
                  <a:pt x="718562" y="147855"/>
                  <a:pt x="743578" y="223428"/>
                </a:cubicBezTo>
                <a:close/>
              </a:path>
            </a:pathLst>
          </a:cu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B7498D9-B340-56FB-E330-9FB2CE4371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2" r="47899" b="20"/>
          <a:stretch>
            <a:fillRect/>
          </a:stretch>
        </p:blipFill>
        <p:spPr>
          <a:xfrm rot="12029506">
            <a:off x="-1289231" y="2456184"/>
            <a:ext cx="1050676" cy="1757250"/>
          </a:xfrm>
          <a:custGeom>
            <a:avLst/>
            <a:gdLst>
              <a:gd name="connsiteX0" fmla="*/ 520640 w 1050676"/>
              <a:gd name="connsiteY0" fmla="*/ 0 h 1757250"/>
              <a:gd name="connsiteX1" fmla="*/ 1018412 w 1050676"/>
              <a:gd name="connsiteY1" fmla="*/ 1757250 h 1757250"/>
              <a:gd name="connsiteX2" fmla="*/ 346938 w 1050676"/>
              <a:gd name="connsiteY2" fmla="*/ 1651322 h 1757250"/>
              <a:gd name="connsiteX3" fmla="*/ 349463 w 1050676"/>
              <a:gd name="connsiteY3" fmla="*/ 1638757 h 1757250"/>
              <a:gd name="connsiteX4" fmla="*/ 0 w 1050676"/>
              <a:gd name="connsiteY4" fmla="*/ 467905 h 17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676" h="1757250">
                <a:moveTo>
                  <a:pt x="520640" y="0"/>
                </a:moveTo>
                <a:cubicBezTo>
                  <a:pt x="947271" y="474715"/>
                  <a:pt x="1130483" y="1121494"/>
                  <a:pt x="1018412" y="1757250"/>
                </a:cubicBezTo>
                <a:lnTo>
                  <a:pt x="346938" y="1651322"/>
                </a:lnTo>
                <a:lnTo>
                  <a:pt x="349463" y="1638757"/>
                </a:lnTo>
                <a:cubicBezTo>
                  <a:pt x="411426" y="1230116"/>
                  <a:pt x="297212" y="798614"/>
                  <a:pt x="0" y="467905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711C16E-41B2-4B35-2973-1B65C74A072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4" t="62" r="40008" b="-62"/>
          <a:stretch/>
        </p:blipFill>
        <p:spPr>
          <a:xfrm rot="14912722">
            <a:off x="-507765" y="1016469"/>
            <a:ext cx="985201" cy="1807423"/>
          </a:xfrm>
          <a:custGeom>
            <a:avLst/>
            <a:gdLst>
              <a:gd name="connsiteX0" fmla="*/ 527623 w 985201"/>
              <a:gd name="connsiteY0" fmla="*/ 0 h 1807423"/>
              <a:gd name="connsiteX1" fmla="*/ 932600 w 985201"/>
              <a:gd name="connsiteY1" fmla="*/ 1807423 h 1807423"/>
              <a:gd name="connsiteX2" fmla="*/ 281265 w 985201"/>
              <a:gd name="connsiteY2" fmla="*/ 1655987 h 1807423"/>
              <a:gd name="connsiteX3" fmla="*/ 290097 w 985201"/>
              <a:gd name="connsiteY3" fmla="*/ 1621514 h 1807423"/>
              <a:gd name="connsiteX4" fmla="*/ 319176 w 985201"/>
              <a:gd name="connsiteY4" fmla="*/ 1332028 h 1807423"/>
              <a:gd name="connsiteX5" fmla="*/ 74737 w 985201"/>
              <a:gd name="connsiteY5" fmla="*/ 528919 h 1807423"/>
              <a:gd name="connsiteX6" fmla="*/ 0 w 985201"/>
              <a:gd name="connsiteY6" fmla="*/ 428617 h 1807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5201" h="1807423">
                <a:moveTo>
                  <a:pt x="527623" y="0"/>
                </a:moveTo>
                <a:cubicBezTo>
                  <a:pt x="925567" y="508317"/>
                  <a:pt x="1074624" y="1173563"/>
                  <a:pt x="932600" y="1807423"/>
                </a:cubicBezTo>
                <a:lnTo>
                  <a:pt x="281265" y="1655987"/>
                </a:lnTo>
                <a:lnTo>
                  <a:pt x="290097" y="1621514"/>
                </a:lnTo>
                <a:cubicBezTo>
                  <a:pt x="309163" y="1528007"/>
                  <a:pt x="319176" y="1431191"/>
                  <a:pt x="319176" y="1332028"/>
                </a:cubicBezTo>
                <a:cubicBezTo>
                  <a:pt x="319176" y="1034538"/>
                  <a:pt x="229063" y="758171"/>
                  <a:pt x="74737" y="528919"/>
                </a:cubicBezTo>
                <a:lnTo>
                  <a:pt x="0" y="428617"/>
                </a:lnTo>
                <a:close/>
              </a:path>
            </a:pathLst>
          </a:cu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F518798-94B6-3BD6-0013-BB7B760FBBD5}"/>
              </a:ext>
            </a:extLst>
          </p:cNvPr>
          <p:cNvSpPr txBox="1"/>
          <p:nvPr/>
        </p:nvSpPr>
        <p:spPr>
          <a:xfrm>
            <a:off x="-49026" y="3105834"/>
            <a:ext cx="265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ptos ExtraBold" panose="020B0004020202020204" pitchFamily="34" charset="0"/>
              </a:rPr>
              <a:t>HOLOGRAPHIC</a:t>
            </a:r>
          </a:p>
          <a:p>
            <a:r>
              <a:rPr lang="en-US" dirty="0">
                <a:solidFill>
                  <a:schemeClr val="bg1"/>
                </a:solidFill>
                <a:latin typeface="Aptos ExtraBold" panose="020B0004020202020204" pitchFamily="34" charset="0"/>
              </a:rPr>
              <a:t>                      NAVIGATION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B2765A-F38F-E86A-E6CB-D18657901ED3}"/>
              </a:ext>
            </a:extLst>
          </p:cNvPr>
          <p:cNvSpPr txBox="1"/>
          <p:nvPr/>
        </p:nvSpPr>
        <p:spPr>
          <a:xfrm>
            <a:off x="4547753" y="2376607"/>
            <a:ext cx="67087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Modularity &amp; Extensibility </a:t>
            </a:r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C5C216-7668-0CB0-8294-F1FF8156DCE0}"/>
              </a:ext>
            </a:extLst>
          </p:cNvPr>
          <p:cNvCxnSpPr/>
          <p:nvPr/>
        </p:nvCxnSpPr>
        <p:spPr>
          <a:xfrm>
            <a:off x="4739951" y="3303458"/>
            <a:ext cx="625151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DD5DADC-7544-B0AB-5485-C992E87AE32F}"/>
              </a:ext>
            </a:extLst>
          </p:cNvPr>
          <p:cNvSpPr txBox="1"/>
          <p:nvPr/>
        </p:nvSpPr>
        <p:spPr>
          <a:xfrm>
            <a:off x="4991008" y="3514381"/>
            <a:ext cx="60004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Features split into separate files: gesture.py, voice.py, HUD, config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 Easy to add new gestures or commands via dictionaries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 Threads run gesture, voice, HUD independently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Virtual environment ensures clean dependency management </a:t>
            </a:r>
          </a:p>
        </p:txBody>
      </p:sp>
    </p:spTree>
    <p:extLst>
      <p:ext uri="{BB962C8B-B14F-4D97-AF65-F5344CB8AC3E}">
        <p14:creationId xmlns:p14="http://schemas.microsoft.com/office/powerpoint/2010/main" val="2612472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holding a magnifying glass&#10;&#10;Description automatically generated">
            <a:extLst>
              <a:ext uri="{FF2B5EF4-FFF2-40B4-BE49-F238E27FC236}">
                <a16:creationId xmlns:a16="http://schemas.microsoft.com/office/drawing/2014/main" id="{6FADBBCF-3886-814D-2852-56959B56B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3" y="0"/>
            <a:ext cx="12191999" cy="684598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0BA9323-7E10-8974-2A10-56302979B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25535" y="3303458"/>
            <a:ext cx="124408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EB51384-E434-2B90-6E51-1489B356EC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5" t="4655" r="19923" b="-4655"/>
          <a:stretch/>
        </p:blipFill>
        <p:spPr>
          <a:xfrm rot="13434203">
            <a:off x="1992604" y="3672799"/>
            <a:ext cx="960421" cy="1670675"/>
          </a:xfrm>
          <a:custGeom>
            <a:avLst/>
            <a:gdLst>
              <a:gd name="connsiteX0" fmla="*/ 754123 w 960421"/>
              <a:gd name="connsiteY0" fmla="*/ 92361 h 1670675"/>
              <a:gd name="connsiteX1" fmla="*/ 736914 w 960421"/>
              <a:gd name="connsiteY1" fmla="*/ 151936 h 1670675"/>
              <a:gd name="connsiteX2" fmla="*/ 719407 w 960421"/>
              <a:gd name="connsiteY2" fmla="*/ 720101 h 1670675"/>
              <a:gd name="connsiteX3" fmla="*/ 924440 w 960421"/>
              <a:gd name="connsiteY3" fmla="*/ 1250272 h 1670675"/>
              <a:gd name="connsiteX4" fmla="*/ 960421 w 960421"/>
              <a:gd name="connsiteY4" fmla="*/ 1300733 h 1670675"/>
              <a:gd name="connsiteX5" fmla="*/ 431899 w 960421"/>
              <a:gd name="connsiteY5" fmla="*/ 1670675 h 1670675"/>
              <a:gd name="connsiteX6" fmla="*/ 372831 w 960421"/>
              <a:gd name="connsiteY6" fmla="*/ 1670675 h 1670675"/>
              <a:gd name="connsiteX7" fmla="*/ 262851 w 960421"/>
              <a:gd name="connsiteY7" fmla="*/ 1498257 h 1670675"/>
              <a:gd name="connsiteX8" fmla="*/ 30531 w 960421"/>
              <a:gd name="connsiteY8" fmla="*/ 137464 h 1670675"/>
              <a:gd name="connsiteX9" fmla="*/ 62661 w 960421"/>
              <a:gd name="connsiteY9" fmla="*/ 0 h 1670675"/>
              <a:gd name="connsiteX10" fmla="*/ 423625 w 960421"/>
              <a:gd name="connsiteY10" fmla="*/ 0 h 167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0421" h="1670675">
                <a:moveTo>
                  <a:pt x="754123" y="92361"/>
                </a:moveTo>
                <a:lnTo>
                  <a:pt x="736914" y="151936"/>
                </a:lnTo>
                <a:cubicBezTo>
                  <a:pt x="694083" y="332961"/>
                  <a:pt x="686148" y="525303"/>
                  <a:pt x="719407" y="720101"/>
                </a:cubicBezTo>
                <a:cubicBezTo>
                  <a:pt x="752667" y="914900"/>
                  <a:pt x="823972" y="1093712"/>
                  <a:pt x="924440" y="1250272"/>
                </a:cubicBezTo>
                <a:lnTo>
                  <a:pt x="960421" y="1300733"/>
                </a:lnTo>
                <a:lnTo>
                  <a:pt x="431899" y="1670675"/>
                </a:lnTo>
                <a:lnTo>
                  <a:pt x="372831" y="1670675"/>
                </a:lnTo>
                <a:lnTo>
                  <a:pt x="262851" y="1498257"/>
                </a:lnTo>
                <a:cubicBezTo>
                  <a:pt x="31248" y="1084503"/>
                  <a:pt x="-50679" y="604622"/>
                  <a:pt x="30531" y="137464"/>
                </a:cubicBezTo>
                <a:lnTo>
                  <a:pt x="62661" y="0"/>
                </a:lnTo>
                <a:lnTo>
                  <a:pt x="423625" y="0"/>
                </a:ln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EFC1772-7050-6102-C38E-C352ADCCC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r="34960"/>
          <a:stretch>
            <a:fillRect/>
          </a:stretch>
        </p:blipFill>
        <p:spPr>
          <a:xfrm rot="15369643">
            <a:off x="537164" y="4544434"/>
            <a:ext cx="946708" cy="1658932"/>
          </a:xfrm>
          <a:custGeom>
            <a:avLst/>
            <a:gdLst>
              <a:gd name="connsiteX0" fmla="*/ 390531 w 946708"/>
              <a:gd name="connsiteY0" fmla="*/ 0 h 1658932"/>
              <a:gd name="connsiteX1" fmla="*/ 417225 w 946708"/>
              <a:gd name="connsiteY1" fmla="*/ 0 h 1658932"/>
              <a:gd name="connsiteX2" fmla="*/ 946708 w 946708"/>
              <a:gd name="connsiteY2" fmla="*/ 370263 h 1658932"/>
              <a:gd name="connsiteX3" fmla="*/ 887633 w 946708"/>
              <a:gd name="connsiteY3" fmla="*/ 458899 h 1658932"/>
              <a:gd name="connsiteX4" fmla="*/ 723592 w 946708"/>
              <a:gd name="connsiteY4" fmla="*/ 1526897 h 1658932"/>
              <a:gd name="connsiteX5" fmla="*/ 744991 w 946708"/>
              <a:gd name="connsiteY5" fmla="*/ 1600819 h 1658932"/>
              <a:gd name="connsiteX6" fmla="*/ 550599 w 946708"/>
              <a:gd name="connsiteY6" fmla="*/ 1658932 h 1658932"/>
              <a:gd name="connsiteX7" fmla="*/ 47796 w 946708"/>
              <a:gd name="connsiteY7" fmla="*/ 1658932 h 1658932"/>
              <a:gd name="connsiteX8" fmla="*/ 27302 w 946708"/>
              <a:gd name="connsiteY8" fmla="*/ 1566755 h 1658932"/>
              <a:gd name="connsiteX9" fmla="*/ 269707 w 946708"/>
              <a:gd name="connsiteY9" fmla="*/ 191639 h 165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46708" h="1658932">
                <a:moveTo>
                  <a:pt x="390531" y="0"/>
                </a:moveTo>
                <a:lnTo>
                  <a:pt x="417225" y="0"/>
                </a:lnTo>
                <a:lnTo>
                  <a:pt x="946708" y="370263"/>
                </a:lnTo>
                <a:lnTo>
                  <a:pt x="887633" y="458899"/>
                </a:lnTo>
                <a:cubicBezTo>
                  <a:pt x="694548" y="782362"/>
                  <a:pt x="638271" y="1167310"/>
                  <a:pt x="723592" y="1526897"/>
                </a:cubicBezTo>
                <a:lnTo>
                  <a:pt x="744991" y="1600819"/>
                </a:lnTo>
                <a:lnTo>
                  <a:pt x="550599" y="1658932"/>
                </a:lnTo>
                <a:lnTo>
                  <a:pt x="47796" y="1658932"/>
                </a:lnTo>
                <a:lnTo>
                  <a:pt x="27302" y="1566755"/>
                </a:lnTo>
                <a:cubicBezTo>
                  <a:pt x="-49229" y="1097212"/>
                  <a:pt x="36255" y="612279"/>
                  <a:pt x="269707" y="191639"/>
                </a:cubicBezTo>
                <a:close/>
              </a:path>
            </a:pathLst>
          </a:cu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C5C1FC5-AE3D-D22F-F708-270AB4FC3F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8" t="2417" b="19254"/>
          <a:stretch>
            <a:fillRect/>
          </a:stretch>
        </p:blipFill>
        <p:spPr>
          <a:xfrm rot="15369643">
            <a:off x="2239325" y="2034225"/>
            <a:ext cx="2502961" cy="1260651"/>
          </a:xfrm>
          <a:custGeom>
            <a:avLst/>
            <a:gdLst>
              <a:gd name="connsiteX0" fmla="*/ 1513798 w 1711393"/>
              <a:gd name="connsiteY0" fmla="*/ 0 h 861967"/>
              <a:gd name="connsiteX1" fmla="*/ 1711393 w 1711393"/>
              <a:gd name="connsiteY1" fmla="*/ 358571 h 861967"/>
              <a:gd name="connsiteX2" fmla="*/ 1711393 w 1711393"/>
              <a:gd name="connsiteY2" fmla="*/ 647040 h 861967"/>
              <a:gd name="connsiteX3" fmla="*/ 1619383 w 1711393"/>
              <a:gd name="connsiteY3" fmla="*/ 692162 h 861967"/>
              <a:gd name="connsiteX4" fmla="*/ 0 w 1711393"/>
              <a:gd name="connsiteY4" fmla="*/ 710555 h 861967"/>
              <a:gd name="connsiteX5" fmla="*/ 268765 w 1711393"/>
              <a:gd name="connsiteY5" fmla="*/ 69653 h 861967"/>
              <a:gd name="connsiteX6" fmla="*/ 339992 w 1711393"/>
              <a:gd name="connsiteY6" fmla="*/ 98796 h 861967"/>
              <a:gd name="connsiteX7" fmla="*/ 1419381 w 1711393"/>
              <a:gd name="connsiteY7" fmla="*/ 49310 h 86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1393" h="861967">
                <a:moveTo>
                  <a:pt x="1513798" y="0"/>
                </a:moveTo>
                <a:lnTo>
                  <a:pt x="1711393" y="358571"/>
                </a:lnTo>
                <a:lnTo>
                  <a:pt x="1711393" y="647040"/>
                </a:lnTo>
                <a:lnTo>
                  <a:pt x="1619383" y="692162"/>
                </a:lnTo>
                <a:cubicBezTo>
                  <a:pt x="1102444" y="910766"/>
                  <a:pt x="519920" y="919803"/>
                  <a:pt x="0" y="710555"/>
                </a:cubicBezTo>
                <a:lnTo>
                  <a:pt x="268765" y="69653"/>
                </a:lnTo>
                <a:lnTo>
                  <a:pt x="339992" y="98796"/>
                </a:lnTo>
                <a:cubicBezTo>
                  <a:pt x="688461" y="221889"/>
                  <a:pt x="1077212" y="206886"/>
                  <a:pt x="1419381" y="49310"/>
                </a:cubicBezTo>
                <a:close/>
              </a:path>
            </a:pathLst>
          </a:cu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A16E4D5-C5A3-ED41-6E74-A690DB2D1D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" t="18762" r="-2523" b="1585"/>
          <a:stretch/>
        </p:blipFill>
        <p:spPr>
          <a:xfrm rot="13109752">
            <a:off x="-1238749" y="4274740"/>
            <a:ext cx="1719575" cy="912559"/>
          </a:xfrm>
          <a:custGeom>
            <a:avLst/>
            <a:gdLst>
              <a:gd name="connsiteX0" fmla="*/ 1735618 w 1735618"/>
              <a:gd name="connsiteY0" fmla="*/ 351834 h 921073"/>
              <a:gd name="connsiteX1" fmla="*/ 1735618 w 1735618"/>
              <a:gd name="connsiteY1" fmla="*/ 389949 h 921073"/>
              <a:gd name="connsiteX2" fmla="*/ 1366378 w 1735618"/>
              <a:gd name="connsiteY2" fmla="*/ 921073 h 921073"/>
              <a:gd name="connsiteX3" fmla="*/ 1260775 w 1735618"/>
              <a:gd name="connsiteY3" fmla="*/ 854032 h 921073"/>
              <a:gd name="connsiteX4" fmla="*/ 441658 w 1735618"/>
              <a:gd name="connsiteY4" fmla="*/ 670234 h 921073"/>
              <a:gd name="connsiteX5" fmla="*/ 155151 w 1735618"/>
              <a:gd name="connsiteY5" fmla="*/ 720843 h 921073"/>
              <a:gd name="connsiteX6" fmla="*/ 121435 w 1735618"/>
              <a:gd name="connsiteY6" fmla="*/ 732225 h 921073"/>
              <a:gd name="connsiteX7" fmla="*/ 0 w 1735618"/>
              <a:gd name="connsiteY7" fmla="*/ 344020 h 921073"/>
              <a:gd name="connsiteX8" fmla="*/ 0 w 1735618"/>
              <a:gd name="connsiteY8" fmla="*/ 74921 h 921073"/>
              <a:gd name="connsiteX9" fmla="*/ 156966 w 1735618"/>
              <a:gd name="connsiteY9" fmla="*/ 36599 h 921073"/>
              <a:gd name="connsiteX10" fmla="*/ 1547088 w 1735618"/>
              <a:gd name="connsiteY10" fmla="*/ 240579 h 92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35618" h="921073">
                <a:moveTo>
                  <a:pt x="1735618" y="351834"/>
                </a:moveTo>
                <a:lnTo>
                  <a:pt x="1735618" y="389949"/>
                </a:lnTo>
                <a:lnTo>
                  <a:pt x="1366378" y="921073"/>
                </a:lnTo>
                <a:lnTo>
                  <a:pt x="1260775" y="854032"/>
                </a:lnTo>
                <a:cubicBezTo>
                  <a:pt x="1020641" y="717252"/>
                  <a:pt x="738318" y="648024"/>
                  <a:pt x="441658" y="670234"/>
                </a:cubicBezTo>
                <a:cubicBezTo>
                  <a:pt x="342772" y="677637"/>
                  <a:pt x="246974" y="694850"/>
                  <a:pt x="155151" y="720843"/>
                </a:cubicBezTo>
                <a:lnTo>
                  <a:pt x="121435" y="732225"/>
                </a:lnTo>
                <a:lnTo>
                  <a:pt x="0" y="344020"/>
                </a:lnTo>
                <a:lnTo>
                  <a:pt x="0" y="74921"/>
                </a:lnTo>
                <a:lnTo>
                  <a:pt x="156966" y="36599"/>
                </a:lnTo>
                <a:cubicBezTo>
                  <a:pt x="630787" y="-51456"/>
                  <a:pt x="1121012" y="20478"/>
                  <a:pt x="1547088" y="240579"/>
                </a:cubicBezTo>
                <a:close/>
              </a:path>
            </a:pathLst>
          </a:cu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993EA2E-8B03-251F-2C18-23FFE416B0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9" t="-4328" r="35219" b="6141"/>
          <a:stretch/>
        </p:blipFill>
        <p:spPr>
          <a:xfrm rot="11224014">
            <a:off x="-1274039" y="2373564"/>
            <a:ext cx="850154" cy="1826104"/>
          </a:xfrm>
          <a:custGeom>
            <a:avLst/>
            <a:gdLst>
              <a:gd name="connsiteX0" fmla="*/ 743578 w 850154"/>
              <a:gd name="connsiteY0" fmla="*/ 223428 h 1826104"/>
              <a:gd name="connsiteX1" fmla="*/ 622886 w 850154"/>
              <a:gd name="connsiteY1" fmla="*/ 1826104 h 1826104"/>
              <a:gd name="connsiteX2" fmla="*/ 0 w 850154"/>
              <a:gd name="connsiteY2" fmla="*/ 1506706 h 1826104"/>
              <a:gd name="connsiteX3" fmla="*/ 38800 w 850154"/>
              <a:gd name="connsiteY3" fmla="*/ 285431 h 1826104"/>
              <a:gd name="connsiteX4" fmla="*/ 33150 w 850154"/>
              <a:gd name="connsiteY4" fmla="*/ 273929 h 1826104"/>
              <a:gd name="connsiteX5" fmla="*/ 655293 w 850154"/>
              <a:gd name="connsiteY5" fmla="*/ 0 h 1826104"/>
              <a:gd name="connsiteX6" fmla="*/ 743578 w 850154"/>
              <a:gd name="connsiteY6" fmla="*/ 223428 h 182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154" h="1826104">
                <a:moveTo>
                  <a:pt x="743578" y="223428"/>
                </a:moveTo>
                <a:cubicBezTo>
                  <a:pt x="918691" y="752443"/>
                  <a:pt x="877706" y="1329155"/>
                  <a:pt x="622886" y="1826104"/>
                </a:cubicBezTo>
                <a:lnTo>
                  <a:pt x="0" y="1506706"/>
                </a:lnTo>
                <a:cubicBezTo>
                  <a:pt x="202880" y="1111051"/>
                  <a:pt x="203088" y="664689"/>
                  <a:pt x="38800" y="285431"/>
                </a:cubicBezTo>
                <a:lnTo>
                  <a:pt x="33150" y="273929"/>
                </a:lnTo>
                <a:lnTo>
                  <a:pt x="655293" y="0"/>
                </a:lnTo>
                <a:cubicBezTo>
                  <a:pt x="689136" y="73255"/>
                  <a:pt x="718562" y="147855"/>
                  <a:pt x="743578" y="223428"/>
                </a:cubicBezTo>
                <a:close/>
              </a:path>
            </a:pathLst>
          </a:cu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B7498D9-B340-56FB-E330-9FB2CE4371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2" r="47899" b="20"/>
          <a:stretch>
            <a:fillRect/>
          </a:stretch>
        </p:blipFill>
        <p:spPr>
          <a:xfrm rot="15369643">
            <a:off x="-527780" y="1147365"/>
            <a:ext cx="1050676" cy="1757250"/>
          </a:xfrm>
          <a:custGeom>
            <a:avLst/>
            <a:gdLst>
              <a:gd name="connsiteX0" fmla="*/ 520640 w 1050676"/>
              <a:gd name="connsiteY0" fmla="*/ 0 h 1757250"/>
              <a:gd name="connsiteX1" fmla="*/ 1018412 w 1050676"/>
              <a:gd name="connsiteY1" fmla="*/ 1757250 h 1757250"/>
              <a:gd name="connsiteX2" fmla="*/ 346938 w 1050676"/>
              <a:gd name="connsiteY2" fmla="*/ 1651322 h 1757250"/>
              <a:gd name="connsiteX3" fmla="*/ 349463 w 1050676"/>
              <a:gd name="connsiteY3" fmla="*/ 1638757 h 1757250"/>
              <a:gd name="connsiteX4" fmla="*/ 0 w 1050676"/>
              <a:gd name="connsiteY4" fmla="*/ 467905 h 17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676" h="1757250">
                <a:moveTo>
                  <a:pt x="520640" y="0"/>
                </a:moveTo>
                <a:cubicBezTo>
                  <a:pt x="947271" y="474715"/>
                  <a:pt x="1130483" y="1121494"/>
                  <a:pt x="1018412" y="1757250"/>
                </a:cubicBezTo>
                <a:lnTo>
                  <a:pt x="346938" y="1651322"/>
                </a:lnTo>
                <a:lnTo>
                  <a:pt x="349463" y="1638757"/>
                </a:lnTo>
                <a:cubicBezTo>
                  <a:pt x="411426" y="1230116"/>
                  <a:pt x="297212" y="798614"/>
                  <a:pt x="0" y="467905"/>
                </a:cubicBez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711C16E-41B2-4B35-2973-1B65C74A072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4" t="62" r="40008" b="-62"/>
          <a:stretch/>
        </p:blipFill>
        <p:spPr>
          <a:xfrm rot="18252859">
            <a:off x="1095411" y="942760"/>
            <a:ext cx="985201" cy="1807423"/>
          </a:xfrm>
          <a:custGeom>
            <a:avLst/>
            <a:gdLst>
              <a:gd name="connsiteX0" fmla="*/ 527623 w 985201"/>
              <a:gd name="connsiteY0" fmla="*/ 0 h 1807423"/>
              <a:gd name="connsiteX1" fmla="*/ 932600 w 985201"/>
              <a:gd name="connsiteY1" fmla="*/ 1807423 h 1807423"/>
              <a:gd name="connsiteX2" fmla="*/ 281265 w 985201"/>
              <a:gd name="connsiteY2" fmla="*/ 1655987 h 1807423"/>
              <a:gd name="connsiteX3" fmla="*/ 290097 w 985201"/>
              <a:gd name="connsiteY3" fmla="*/ 1621514 h 1807423"/>
              <a:gd name="connsiteX4" fmla="*/ 319176 w 985201"/>
              <a:gd name="connsiteY4" fmla="*/ 1332028 h 1807423"/>
              <a:gd name="connsiteX5" fmla="*/ 74737 w 985201"/>
              <a:gd name="connsiteY5" fmla="*/ 528919 h 1807423"/>
              <a:gd name="connsiteX6" fmla="*/ 0 w 985201"/>
              <a:gd name="connsiteY6" fmla="*/ 428617 h 1807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5201" h="1807423">
                <a:moveTo>
                  <a:pt x="527623" y="0"/>
                </a:moveTo>
                <a:cubicBezTo>
                  <a:pt x="925567" y="508317"/>
                  <a:pt x="1074624" y="1173563"/>
                  <a:pt x="932600" y="1807423"/>
                </a:cubicBezTo>
                <a:lnTo>
                  <a:pt x="281265" y="1655987"/>
                </a:lnTo>
                <a:lnTo>
                  <a:pt x="290097" y="1621514"/>
                </a:lnTo>
                <a:cubicBezTo>
                  <a:pt x="309163" y="1528007"/>
                  <a:pt x="319176" y="1431191"/>
                  <a:pt x="319176" y="1332028"/>
                </a:cubicBezTo>
                <a:cubicBezTo>
                  <a:pt x="319176" y="1034538"/>
                  <a:pt x="229063" y="758171"/>
                  <a:pt x="74737" y="528919"/>
                </a:cubicBezTo>
                <a:lnTo>
                  <a:pt x="0" y="428617"/>
                </a:lnTo>
                <a:close/>
              </a:path>
            </a:pathLst>
          </a:cu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F518798-94B6-3BD6-0013-BB7B760FBBD5}"/>
              </a:ext>
            </a:extLst>
          </p:cNvPr>
          <p:cNvSpPr txBox="1"/>
          <p:nvPr/>
        </p:nvSpPr>
        <p:spPr>
          <a:xfrm>
            <a:off x="-49026" y="3105834"/>
            <a:ext cx="265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 ExtraBold" panose="020B0004020202020204" pitchFamily="34" charset="0"/>
              </a:rPr>
              <a:t>HOLOGRAPHIC</a:t>
            </a:r>
          </a:p>
          <a:p>
            <a:r>
              <a:rPr lang="en-US" dirty="0">
                <a:latin typeface="Aptos ExtraBold" panose="020B0004020202020204" pitchFamily="34" charset="0"/>
              </a:rPr>
              <a:t>                      NAVIGATION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A968AD-541A-DCBC-C7F6-EDCD51B533DA}"/>
              </a:ext>
            </a:extLst>
          </p:cNvPr>
          <p:cNvCxnSpPr/>
          <p:nvPr/>
        </p:nvCxnSpPr>
        <p:spPr>
          <a:xfrm>
            <a:off x="5589036" y="3387758"/>
            <a:ext cx="525313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CA0B64-C93D-3DF5-7B53-2A754B10A0B4}"/>
              </a:ext>
            </a:extLst>
          </p:cNvPr>
          <p:cNvSpPr txBox="1"/>
          <p:nvPr/>
        </p:nvSpPr>
        <p:spPr>
          <a:xfrm>
            <a:off x="5504259" y="1879720"/>
            <a:ext cx="57772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Real world Solutions with </a:t>
            </a:r>
            <a:r>
              <a:rPr lang="en-US" sz="4800" dirty="0" err="1">
                <a:solidFill>
                  <a:schemeClr val="bg1"/>
                </a:solidFill>
              </a:rPr>
              <a:t>Halonav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F312EA-7FD0-77E1-8F34-896C57AB0D52}"/>
              </a:ext>
            </a:extLst>
          </p:cNvPr>
          <p:cNvSpPr txBox="1"/>
          <p:nvPr/>
        </p:nvSpPr>
        <p:spPr>
          <a:xfrm>
            <a:off x="5589036" y="3573268"/>
            <a:ext cx="5570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Accessibility for Disabled Users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Touchless Computing in Public Spaces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Smart Classrooms &amp; Presentations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Gaming &amp; Entertainment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Industrial / Field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Hygienic in Hospitals </a:t>
            </a:r>
          </a:p>
        </p:txBody>
      </p:sp>
    </p:spTree>
    <p:extLst>
      <p:ext uri="{BB962C8B-B14F-4D97-AF65-F5344CB8AC3E}">
        <p14:creationId xmlns:p14="http://schemas.microsoft.com/office/powerpoint/2010/main" val="3514411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358</Words>
  <Application>Microsoft Office PowerPoint</Application>
  <PresentationFormat>Widescreen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 ExtraBold</vt:lpstr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9</cp:revision>
  <dcterms:created xsi:type="dcterms:W3CDTF">2025-08-19T04:30:44Z</dcterms:created>
  <dcterms:modified xsi:type="dcterms:W3CDTF">2025-08-20T05:45:09Z</dcterms:modified>
</cp:coreProperties>
</file>